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850" r:id="rId3"/>
    <p:sldId id="942" r:id="rId4"/>
    <p:sldId id="945" r:id="rId5"/>
    <p:sldId id="947" r:id="rId6"/>
    <p:sldId id="948" r:id="rId7"/>
    <p:sldId id="949" r:id="rId8"/>
    <p:sldId id="852" r:id="rId9"/>
    <p:sldId id="950" r:id="rId10"/>
    <p:sldId id="951" r:id="rId11"/>
    <p:sldId id="851" r:id="rId12"/>
    <p:sldId id="940" r:id="rId13"/>
    <p:sldId id="849" r:id="rId14"/>
    <p:sldId id="941" r:id="rId15"/>
    <p:sldId id="836" r:id="rId16"/>
    <p:sldId id="863" r:id="rId17"/>
    <p:sldId id="875" r:id="rId18"/>
    <p:sldId id="876" r:id="rId19"/>
    <p:sldId id="878" r:id="rId20"/>
    <p:sldId id="887" r:id="rId21"/>
    <p:sldId id="886" r:id="rId22"/>
    <p:sldId id="888" r:id="rId23"/>
    <p:sldId id="890" r:id="rId24"/>
    <p:sldId id="879" r:id="rId25"/>
    <p:sldId id="892" r:id="rId26"/>
    <p:sldId id="923" r:id="rId27"/>
    <p:sldId id="925" r:id="rId28"/>
    <p:sldId id="927" r:id="rId29"/>
    <p:sldId id="928" r:id="rId30"/>
    <p:sldId id="932" r:id="rId31"/>
    <p:sldId id="933" r:id="rId3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08"/>
    <p:restoredTop sz="90909"/>
  </p:normalViewPr>
  <p:slideViewPr>
    <p:cSldViewPr snapToGrid="0" showGuides="1">
      <p:cViewPr varScale="1">
        <p:scale>
          <a:sx n="91" d="100"/>
          <a:sy n="91" d="100"/>
        </p:scale>
        <p:origin x="200" y="5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10:36.119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255 1 8027,'-15'56'0,"0"1"0,-3 20 0,12-33 0,6-15 0,0 1 0,0 1 0,0 0 0,0-1 0,0 1 0,0 4 0,0 1 0,1-1 0,2 1 0,0-1 0,2 1 0,1 2 0,-3-2 0,2-1 0,-2 1 0,2 0 0,-2 3 0,-1 1 0,-2 4 0,0-2 0,0 1 0,0 11 0,0-5 0,0 4 0,-1 0 0,-1 1 0,-3-3 0,-2-4 0,-1 9 0,0-4 0,0 4 0,1-2 0,-1 3 0,0 0 0,1-1 0,-1-2 0,0 1 0,0 2 0,3-2 0,0 1 0,3 0 0,0 1 0,1-2 0,1 4 0,0 1 0,0-4 0,0-4 0,0 9 0,0-5 0,0 2 0,0-2 0,0-4 0,0 9 0,0-3 0,0-1 0,0-5 0,0-3 0,0 6 0,0-1 0,0-6 0,0 11 0,0-11 0,0 9 0,1-4 0,1 1 0,-1 0 0,2 0 0,-2 0 0,-1-7 0,0 13 0,0-3 0,0 0 0,0 0 0,0-3 0,0 0 0,0 0 0,0 2 0,0 1 0,0 2 0,0-2 0,0 0 0,0 0 0,0-1 0,0 3 0,-1-3 0,-2 0 0,0 2 0,-2-2 0,-2-4 0,2-2 0,-2 6 0,0-4 0,2-1 0,-4 6 0,4-11 0,-3 9 0,2-12 0,0 6 0,1-7 0,-2-1 0,2 0 0,1-3 0,-1-2 0,3-1 0,-1-4 0,0-4 0,0-1 0,1-2 0,2-1 0,0-1 0,0-1 0,0-3 0,-3-2 0,2 0 0,-2-1 0,2 1 0,1-4 0,0 1 0,-1-1 0,-1 1 0,1 2 0,-3-4 0,1 2 0,2-2 0,-2 0 0,6-6 0,2 2 0,9-7 0,4 0 0,1 0 0,2 0 0,-1 0 0,3 0 0,0 0 0,1 0 0,1 0 0,1 0 0,1 0 0,-2 0 0,0 0 0,3 0 0,-2 0 0,3 0 0,-1 3 0,3-1 0,0 1 0,0-3 0,-1 0 0,2 2 0,2 1 0,-2 0 0,4-3 0,0 0 0,3 0 0,-1 2 0,1 1 0,0-1 0,-1-2 0,3 0 0,6 0 0,-3 0 0,8 0 0,-3 0 0,-1 0 0,3 0 0,3 0 0,0 0 0,1 0 0,2 0 0,1-2 0,4-1 0,0-2 0,3 2 0,-2 0 0,4 0 0,-4 2 0,2-4 0,-3 3 0,0-1 0,1 2 0,1 1 0,0 0 0,2 0 0,-2 0 0,0 0 0,1 0 0,0 0 0,-1 0 0,-2 0 0,0 0 0,3 0 0,2 0 0,-1 0 0,1 0 0,-3 0 0,3 0 0,-4 0 0,2 0 0,-2 0 0,1 0 0,-1 0 0,1 0 0,-1 0 0,-1 0 0,-3 0 0,0 0 0,0 0 0,3 0 0,0 0 0,0 0 0,-1 0 0,1 0 0,0 0 0,-3 4 0,0 1 0,0-1 0,3 1 0,-2 0 0,2 0 0,-2 1 0,4-4 0,1 2 0,0-2 0,0 0 0,-1 3 0,-1-2 0,1 2 0,1-1 0,0 1 0,2 1 0,0-3 0,-1 2 0,1-2 0,-2 2 0,1-3 0,-1 0 0,3 1 0,-2 0 0,3 0 0,1-3 0,2 0 0,0 0 0,3 0 0,0 0 0,2 0 0,3 0 0,-1 0 0,3 0 0,-3 0 0,1 0 0,-2 0 0,-1 0 0,0-4 0,0-1 0,-2 1 0,-1-1 0,-2 0 0,0-1 0,-2 1 0,1 3 0,-1-3 0,1 2 0,-4-2 0,-5 3 0,-5 0 0,-1 0 0,-10-1 0,-1 2 0,-4-1 0,-3-2 0,-2 2 0,-1-1 0,-4 3 0,0-2 0,3-1 0,-2 1 0,4 2 0,0 0 0,3 0 0,-3-1 0,0-2 0,-3 2 0,0-2 0,-1-1 0,-1 4 0,-1-3 0,1 0 0,0 0 0,0 0 0,0 3 0,1 0 0,1 0 0,0 0 0,3 0 0,0 0 0,2 0 0,1 0 0,0 0 0,-1 0 0,1 0 0,-1-2 0,-2-1 0,0 1 0,-4 2 0,-1 0 0,0 0 0,-3 0 0,0 0 0,0 0 0,-2 0 0,2 0 0,-2-3 0,2 0 0,-3 0 0,1 0 0,-2 3 0,-1-3 0,0 2 0,0 1 0,0-2 0,0-1 0,1 0 0,-1 3 0,3 0 0,0 0 0,1 0 0,2 0 0,2 0 0,0 0 0,-1 0 0,1 0 0,0 0 0,4 0 0,1-3 0,1 2 0,2-1 0,-1-2 0,1 2 0,2-1 0,0 3 0,0-1 0,-5-1 0,1 1 0,0-2 0,-3 1 0,-1 0 0,-4 1 0,-1-2 0,-2 3 0,0 0 0,-3 0 0,-2 0 0,-1 0 0,-2 0 0,0 0 0,-2 0 0,-1 0 0,1 0 0,3 0 0,-3 0 0,3 0 0,-4 0 0,1 0 0,-4 0 0,2 0 0,-2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04:12.675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255 1 8027,'-15'56'0,"0"1"0,-3 20 0,12-33 0,6-15 0,0 1 0,0 1 0,0 0 0,0-1 0,0 1 0,0 4 0,0 1 0,1-1 0,2 1 0,0-1 0,2 1 0,1 2 0,-3-2 0,2-1 0,-2 1 0,2 0 0,-2 3 0,-1 1 0,-2 4 0,0-2 0,0 1 0,0 11 0,0-5 0,0 4 0,-1 0 0,-1 1 0,-3-3 0,-2-4 0,-1 9 0,0-4 0,0 4 0,1-2 0,-1 3 0,0 0 0,1-1 0,-1-2 0,0 1 0,0 2 0,3-2 0,0 1 0,3 0 0,0 1 0,1-2 0,1 4 0,0 1 0,0-4 0,0-4 0,0 9 0,0-5 0,0 2 0,0-2 0,0-4 0,0 9 0,0-3 0,0-1 0,0-5 0,0-3 0,0 6 0,0-1 0,0-6 0,0 11 0,0-11 0,0 9 0,1-4 0,1 1 0,-1 0 0,2 0 0,-2 0 0,-1-7 0,0 13 0,0-3 0,0 0 0,0 0 0,0-3 0,0 0 0,0 0 0,0 2 0,0 1 0,0 2 0,0-2 0,0 0 0,0 0 0,0-1 0,0 3 0,-1-3 0,-2 0 0,0 2 0,-2-2 0,-2-4 0,2-2 0,-2 6 0,0-4 0,2-1 0,-4 6 0,4-11 0,-3 9 0,2-12 0,0 6 0,1-7 0,-2-1 0,2 0 0,1-3 0,-1-2 0,3-1 0,-1-4 0,0-4 0,0-1 0,1-2 0,2-1 0,0-1 0,0-1 0,0-3 0,-3-2 0,2 0 0,-2-1 0,2 1 0,1-4 0,0 1 0,-1-1 0,-1 1 0,1 2 0,-3-4 0,1 2 0,2-2 0,-2 0 0,6-6 0,2 2 0,9-7 0,4 0 0,1 0 0,2 0 0,-1 0 0,3 0 0,0 0 0,1 0 0,1 0 0,1 0 0,1 0 0,-2 0 0,0 0 0,3 0 0,-2 0 0,3 0 0,-1 3 0,3-1 0,0 1 0,0-3 0,-1 0 0,2 2 0,2 1 0,-2 0 0,4-3 0,0 0 0,3 0 0,-1 2 0,1 1 0,0-1 0,-1-2 0,3 0 0,6 0 0,-3 0 0,8 0 0,-3 0 0,-1 0 0,3 0 0,3 0 0,0 0 0,1 0 0,2 0 0,1-2 0,4-1 0,0-2 0,3 2 0,-2 0 0,4 0 0,-4 2 0,2-4 0,-3 3 0,0-1 0,1 2 0,1 1 0,0 0 0,2 0 0,-2 0 0,0 0 0,1 0 0,0 0 0,-1 0 0,-2 0 0,0 0 0,3 0 0,2 0 0,-1 0 0,1 0 0,-3 0 0,3 0 0,-4 0 0,2 0 0,-2 0 0,1 0 0,-1 0 0,1 0 0,-1 0 0,-1 0 0,-3 0 0,0 0 0,0 0 0,3 0 0,0 0 0,0 0 0,-1 0 0,1 0 0,0 0 0,-3 4 0,0 1 0,0-1 0,3 1 0,-2 0 0,2 0 0,-2 1 0,4-4 0,1 2 0,0-2 0,0 0 0,-1 3 0,-1-2 0,1 2 0,1-1 0,0 1 0,2 1 0,0-3 0,-1 2 0,1-2 0,-2 2 0,1-3 0,-1 0 0,3 1 0,-2 0 0,3 0 0,1-3 0,2 0 0,0 0 0,3 0 0,0 0 0,2 0 0,3 0 0,-1 0 0,3 0 0,-3 0 0,1 0 0,-2 0 0,-1 0 0,0-4 0,0-1 0,-2 1 0,-1-1 0,-2 0 0,0-1 0,-2 1 0,1 3 0,-1-3 0,1 2 0,-4-2 0,-5 3 0,-5 0 0,-1 0 0,-10-1 0,-1 2 0,-4-1 0,-3-2 0,-2 2 0,-1-1 0,-4 3 0,0-2 0,3-1 0,-2 1 0,4 2 0,0 0 0,3 0 0,-3-1 0,0-2 0,-3 2 0,0-2 0,-1-1 0,-1 4 0,-1-3 0,1 0 0,0 0 0,0 0 0,0 3 0,1 0 0,1 0 0,0 0 0,3 0 0,0 0 0,2 0 0,1 0 0,0 0 0,-1 0 0,1 0 0,-1-2 0,-2-1 0,0 1 0,-4 2 0,-1 0 0,0 0 0,-3 0 0,0 0 0,0 0 0,-2 0 0,2 0 0,-2-3 0,2 0 0,-3 0 0,1 0 0,-2 3 0,-1-3 0,0 2 0,0 1 0,0-2 0,0-1 0,1 0 0,-1 3 0,3 0 0,0 0 0,1 0 0,2 0 0,2 0 0,0 0 0,-1 0 0,1 0 0,0 0 0,4 0 0,1-3 0,1 2 0,2-1 0,-1-2 0,1 2 0,2-1 0,0 3 0,0-1 0,-5-1 0,1 1 0,0-2 0,-3 1 0,-1 0 0,-4 1 0,-1-2 0,-2 3 0,0 0 0,-3 0 0,-2 0 0,-1 0 0,-2 0 0,0 0 0,-2 0 0,-1 0 0,1 0 0,3 0 0,-3 0 0,3 0 0,-4 0 0,1 0 0,-4 0 0,2 0 0,-2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04:53.945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4724 8027,'16'-41'0,"-1"4"0,-8 19 0,5-1 0,4-5 0,4 1 0,2 0 0,3-4 0,3-1 0,4-3 0,6-2 0,1 0 0,0-3 0,2 0 0,0-2 0,3-1 0,-3 0 0,-2-1 0,-3-1 0,0-2 0,-2 1 0,4-7 0,1 5 0,-3 0 0,1 3 0,-1-3 0,2 3 0,-2-3 0,1 0 0,2-2 0,-4 0 0,-1-1 0,0-2 0,-1-3 0,-3 5 0,-2-4 0,-2 5 0,8-11 0,-5 4 0,-1-1 0,1 3 0,2-1 0,-1 0 0,1-1 0,-2 1 0,0 2 0,-1-2 0,-6 11 0,9-13 0,-9 12 0,7-9 0,-9 11 0,3-6 0,1 0 0,-1-1 0,1-6 0,-6 12 0,2-6 0,-2 8 0,4-6 0,-2-4 0,-3 7 0,-2-4 0,0 4 0,-1-2 0,2 5 0,-1-3 0,1 0 0,0 0 0,2-7 0,-2 8 0,2-3 0,1 1 0,-1 5 0,3-3 0,-3-1 0,2 2 0,0-5 0,0 2 0,-1 2 0,6-9 0,-4 9 0,3-7 0,-1 4 0,1 2 0,0-1 0,-1 0 0,5-2 0,-5 6 0,2 0 0,-2-5 0,1-2 0,2 0 0,-2-1 0,2 6 0,0-1 0,0 6 0,5-9 0,0 6 0,1-1 0,2 2 0,-2 3 0,7 2 0,-1-1 0,-2 9 0,6-6 0,-4 0 0,8 0 0,-9 6 0,1 0 0,2 4 0,2-2 0,0 0 0,-1 5 0,-2 0 0,2 3 0,-1 3 0,-2 2 0,1 4 0,0 0 0,-1 5 0,1-2 0,-1 2 0,-2 1 0,-2 0 0,-3 0 0,0 0 0,0 0 0,-1 0 0,1 0 0,0 0 0,0 0 0,0 0 0,2 1 0,1 2 0,-1 1 0,-2 4 0,3-1 0,-1 1 0,0 3 0,-2 2 0,-2 2 0,-1 0 0,-1 0 0,2-2 0,1 1 0,-2-1 0,-1 4 0,2 1 0,-1 0 0,3-2 0,-3 2 0,1 0 0,-4 2 0,3-1 0,-2 1 0,0-3 0,-3 1 0,0 2 0,1 0 0,-1 0 0,0 1 0,-3-3 0,1 2 0,-1-2 0,0 3 0,3-1 0,-3 0 0,-1 2 0,-1-4 0,1 2 0,-1-2 0,3 3 0,-3-3 0,3 3 0,-1 0 0,-1 1 0,4-1 0,-3-1 0,3 1 0,0 2 0,-1-2 0,-1-1 0,1 1 0,-2 2 0,2 0 0,-1 0 0,1 3 0,-2 0 0,0-1 0,1-1 0,-4 1 0,1 1 0,-2 0 0,0-3 0,-1 0 0,1 0 0,-1 0 0,0 1 0,1-1 0,-1-1 0,1-1 0,-2 0 0,-1-3 0,2 4 0,-3-4 0,3 4 0,1-2 0,-1-2 0,0 3 0,0-1 0,-2 0 0,2 2 0,-3-4 0,3 3 0,0 0 0,1-1 0,-1 0 0,3 1 0,0 2 0,1-3 0,-2 1 0,1 0 0,0-1 0,-2 1 0,-1-3 0,1 2 0,-1-2 0,1 0 0,-4-2 0,1-1 0,0 1 0,3-1 0,-4 1 0,1 3 0,0-3 0,3 2 0,-1-1 0,0 1 0,1-2 0,-1 2 0,0 1 0,-2-1 0,1 1 0,-1-2 0,2 1 0,-2 1 0,0-1 0,-1 1 0,4 1 0,-1 2 0,1-4 0,0 3 0,2-3 0,-2 2 0,2-2 0,1 3 0,-1-3 0,1 0 0,-1-3 0,-1 1 0,4-1 0,-3 1 0,2-1 0,-2-2 0,0 0 0,1 0 0,-2-1 0,1 1 0,-2-1 0,-1 1 0,1 1 0,-1-4 0,1 3 0,-1-3 0,1 4 0,-1-1 0,0-1 0,-3 1 0,3-1 0,-2 1 0,-1 0 0,1-2 0,-1 0 0,1-1 0,0-1 0,-2 1 0,2 1 0,-1 0 0,0 1 0,3-2 0,-2 0 0,1 1 0,2-1 0,-1 3 0,1-2 0,-1 1 0,1-1 0,0 2 0,2-3 0,-1 1 0,4-1 0,-3 0 0,2 3 0,-2-4 0,3 1 0,-1 2 0,4 1 0,-4-1 0,1 1 0,-2-3 0,3 1 0,-1 0 0,-4-2 0,1 4 0,1-3 0,-1 0 0,2-1 0,-2 2 0,3-3 0,-3 3 0,1-3 0,-1 0 0,-1 0 0,3-1 0,-3 1 0,1 0 0,1-1 0,-1 1 0,3 0 0,-3 0 0,3-1 0,-3 1 0,2 0 0,-1-1 0,1 1 0,-3 0 0,3 0 0,-2-1 0,-2 1 0,2 0 0,1-1 0,-1-1 0,-1-1 0,2 0 0,-1 3 0,2-1 0,-2-2 0,3 2 0,-3-2 0,1 1 0,-1 2 0,-1 0 0,4 0 0,-3-2 0,2 0 0,2 0 0,-3-1 0,2 2 0,0 0 0,2-2 0,0 2 0,0-2 0,0 0 0,0 0 0,1 0 0,-1 3 0,-3-3 0,1 0 0,-1 0 0,0 3 0,2 0 0,-1-1 0,-1-1 0,0-1 0,-2 0 0,3 3 0,-3-1 0,2 1 0,-1 0 0,-1-1 0,0-2 0,-1 2 0,1-2 0,-2 2 0,-1 0 0,3-2 0,0 1 0,1-2 0,-4 1 0,3 2 0,0-2 0,3 2 0,-3 1 0,3-3 0,0 0 0,0 0 0,0 3 0,1 0 0,-2-1 0,-1 1 0,3-3 0,-4 0 0,2 0 0,-2 3 0,1 0 0,-1 0 0,-1-1 0,1 1 0,1 0 0,-2-1 0,4-1 0,-3-1 0,3-1 0,-3 1 0,2 2 0,-2-2 0,3 1 0,-3-1 0,3 1 0,0-3 0,0 3 0,1-2 0,-2 0 0,0 3 0,1-5 0,0 4 0,-3-1 0,1 0 0,-1 0 0,-2 0 0,4 0 0,-3 0 0,1 1 0,0 1 0,-2 1 0,0-3 0,2 0 0,-2 0 0,2 3 0,-1-3 0,-2 0 0,0-1 0,1 2 0,-1 0 0,1 0 0,-1 0 0,3 2 0,0 0 0,4 0 0,-2-1 0,0 1 0,1 0 0,0-1 0,5-2 0,-2 2 0,1-2 0,-1 2 0,0 0 0,1 1 0,1 0 0,0-1 0,-3 1 0,0 0 0,0 0 0,0-1 0,1 1 0,-1 0 0,0-1 0,0 1 0,0-3 0,0 0 0,1 1 0,-1 1 0,0 1 0,0 0 0,0 0 0,0-1 0,3 1 0,0 0 0,0-1 0,0 1 0,-1-3 0,3 0 0,-3 1 0,1 1 0,0 1 0,0 0 0,1-1 0,-2 1 0,0-3 0,3 0 0,-2 1 0,3 1 0,-4 1 0,5 0 0,-2-1 0,1 0 0,-1-2 0,2 2 0,-1-1 0,-2 0 0,1-1 0,1 1 0,2-4 0,-1 2 0,1-2 0,0 3 0,4 6 0,0 1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08:53.522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255 1 8027,'-15'56'0,"0"1"0,-3 20 0,12-33 0,6-15 0,0 1 0,0 1 0,0 0 0,0-1 0,0 1 0,0 4 0,0 1 0,1-1 0,2 1 0,0-1 0,2 1 0,1 2 0,-3-2 0,2-1 0,-2 1 0,2 0 0,-2 3 0,-1 1 0,-2 4 0,0-2 0,0 1 0,0 11 0,0-5 0,0 4 0,-1 0 0,-1 1 0,-3-3 0,-2-4 0,-1 9 0,0-4 0,0 4 0,1-2 0,-1 3 0,0 0 0,1-1 0,-1-2 0,0 1 0,0 2 0,3-2 0,0 1 0,3 0 0,0 1 0,1-2 0,1 4 0,0 1 0,0-4 0,0-4 0,0 9 0,0-5 0,0 2 0,0-2 0,0-4 0,0 9 0,0-3 0,0-1 0,0-5 0,0-3 0,0 6 0,0-1 0,0-6 0,0 11 0,0-11 0,0 9 0,1-4 0,1 1 0,-1 0 0,2 0 0,-2 0 0,-1-7 0,0 13 0,0-3 0,0 0 0,0 0 0,0-3 0,0 0 0,0 0 0,0 2 0,0 1 0,0 2 0,0-2 0,0 0 0,0 0 0,0-1 0,0 3 0,-1-3 0,-2 0 0,0 2 0,-2-2 0,-2-4 0,2-2 0,-2 6 0,0-4 0,2-1 0,-4 6 0,4-11 0,-3 9 0,2-12 0,0 6 0,1-7 0,-2-1 0,2 0 0,1-3 0,-1-2 0,3-1 0,-1-4 0,0-4 0,0-1 0,1-2 0,2-1 0,0-1 0,0-1 0,0-3 0,-3-2 0,2 0 0,-2-1 0,2 1 0,1-4 0,0 1 0,-1-1 0,-1 1 0,1 2 0,-3-4 0,1 2 0,2-2 0,-2 0 0,6-6 0,2 2 0,9-7 0,4 0 0,1 0 0,2 0 0,-1 0 0,3 0 0,0 0 0,1 0 0,1 0 0,1 0 0,1 0 0,-2 0 0,0 0 0,3 0 0,-2 0 0,3 0 0,-1 3 0,3-1 0,0 1 0,0-3 0,-1 0 0,2 2 0,2 1 0,-2 0 0,4-3 0,0 0 0,3 0 0,-1 2 0,1 1 0,0-1 0,-1-2 0,3 0 0,6 0 0,-3 0 0,8 0 0,-3 0 0,-1 0 0,3 0 0,3 0 0,0 0 0,1 0 0,2 0 0,1-2 0,4-1 0,0-2 0,3 2 0,-2 0 0,4 0 0,-4 2 0,2-4 0,-3 3 0,0-1 0,1 2 0,1 1 0,0 0 0,2 0 0,-2 0 0,0 0 0,1 0 0,0 0 0,-1 0 0,-2 0 0,0 0 0,3 0 0,2 0 0,-1 0 0,1 0 0,-3 0 0,3 0 0,-4 0 0,2 0 0,-2 0 0,1 0 0,-1 0 0,1 0 0,-1 0 0,-1 0 0,-3 0 0,0 0 0,0 0 0,3 0 0,0 0 0,0 0 0,-1 0 0,1 0 0,0 0 0,-3 4 0,0 1 0,0-1 0,3 1 0,-2 0 0,2 0 0,-2 1 0,4-4 0,1 2 0,0-2 0,0 0 0,-1 3 0,-1-2 0,1 2 0,1-1 0,0 1 0,2 1 0,0-3 0,-1 2 0,1-2 0,-2 2 0,1-3 0,-1 0 0,3 1 0,-2 0 0,3 0 0,1-3 0,2 0 0,0 0 0,3 0 0,0 0 0,2 0 0,3 0 0,-1 0 0,3 0 0,-3 0 0,1 0 0,-2 0 0,-1 0 0,0-4 0,0-1 0,-2 1 0,-1-1 0,-2 0 0,0-1 0,-2 1 0,1 3 0,-1-3 0,1 2 0,-4-2 0,-5 3 0,-5 0 0,-1 0 0,-10-1 0,-1 2 0,-4-1 0,-3-2 0,-2 2 0,-1-1 0,-4 3 0,0-2 0,3-1 0,-2 1 0,4 2 0,0 0 0,3 0 0,-3-1 0,0-2 0,-3 2 0,0-2 0,-1-1 0,-1 4 0,-1-3 0,1 0 0,0 0 0,0 0 0,0 3 0,1 0 0,1 0 0,0 0 0,3 0 0,0 0 0,2 0 0,1 0 0,0 0 0,-1 0 0,1 0 0,-1-2 0,-2-1 0,0 1 0,-4 2 0,-1 0 0,0 0 0,-3 0 0,0 0 0,0 0 0,-2 0 0,2 0 0,-2-3 0,2 0 0,-3 0 0,1 0 0,-2 3 0,-1-3 0,0 2 0,0 1 0,0-2 0,0-1 0,1 0 0,-1 3 0,3 0 0,0 0 0,1 0 0,2 0 0,2 0 0,0 0 0,-1 0 0,1 0 0,0 0 0,4 0 0,1-3 0,1 2 0,2-1 0,-1-2 0,1 2 0,2-1 0,0 3 0,0-1 0,-5-1 0,1 1 0,0-2 0,-3 1 0,-1 0 0,-4 1 0,-1-2 0,-2 3 0,0 0 0,-3 0 0,-2 0 0,-1 0 0,-2 0 0,0 0 0,-2 0 0,-1 0 0,1 0 0,3 0 0,-3 0 0,3 0 0,-4 0 0,1 0 0,-4 0 0,2 0 0,-2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08:53.523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4724 8027,'16'-41'0,"-1"4"0,-8 19 0,5-1 0,4-5 0,4 1 0,2 0 0,3-4 0,3-1 0,4-3 0,6-2 0,1 0 0,0-3 0,2 0 0,0-2 0,3-1 0,-3 0 0,-2-1 0,-3-1 0,0-2 0,-2 1 0,4-7 0,1 5 0,-3 0 0,1 3 0,-1-3 0,2 3 0,-2-3 0,1 0 0,2-2 0,-4 0 0,-1-1 0,0-2 0,-1-3 0,-3 5 0,-2-4 0,-2 5 0,8-11 0,-5 4 0,-1-1 0,1 3 0,2-1 0,-1 0 0,1-1 0,-2 1 0,0 2 0,-1-2 0,-6 11 0,9-13 0,-9 12 0,7-9 0,-9 11 0,3-6 0,1 0 0,-1-1 0,1-6 0,-6 12 0,2-6 0,-2 8 0,4-6 0,-2-4 0,-3 7 0,-2-4 0,0 4 0,-1-2 0,2 5 0,-1-3 0,1 0 0,0 0 0,2-7 0,-2 8 0,2-3 0,1 1 0,-1 5 0,3-3 0,-3-1 0,2 2 0,0-5 0,0 2 0,-1 2 0,6-9 0,-4 9 0,3-7 0,-1 4 0,1 2 0,0-1 0,-1 0 0,5-2 0,-5 6 0,2 0 0,-2-5 0,1-2 0,2 0 0,-2-1 0,2 6 0,0-1 0,0 6 0,5-9 0,0 6 0,1-1 0,2 2 0,-2 3 0,7 2 0,-1-1 0,-2 9 0,6-6 0,-4 0 0,8 0 0,-9 6 0,1 0 0,2 4 0,2-2 0,0 0 0,-1 5 0,-2 0 0,2 3 0,-1 3 0,-2 2 0,1 4 0,0 0 0,-1 5 0,1-2 0,-1 2 0,-2 1 0,-2 0 0,-3 0 0,0 0 0,0 0 0,-1 0 0,1 0 0,0 0 0,0 0 0,0 0 0,2 1 0,1 2 0,-1 1 0,-2 4 0,3-1 0,-1 1 0,0 3 0,-2 2 0,-2 2 0,-1 0 0,-1 0 0,2-2 0,1 1 0,-2-1 0,-1 4 0,2 1 0,-1 0 0,3-2 0,-3 2 0,1 0 0,-4 2 0,3-1 0,-2 1 0,0-3 0,-3 1 0,0 2 0,1 0 0,-1 0 0,0 1 0,-3-3 0,1 2 0,-1-2 0,0 3 0,3-1 0,-3 0 0,-1 2 0,-1-4 0,1 2 0,-1-2 0,3 3 0,-3-3 0,3 3 0,-1 0 0,-1 1 0,4-1 0,-3-1 0,3 1 0,0 2 0,-1-2 0,-1-1 0,1 1 0,-2 2 0,2 0 0,-1 0 0,1 3 0,-2 0 0,0-1 0,1-1 0,-4 1 0,1 1 0,-2 0 0,0-3 0,-1 0 0,1 0 0,-1 0 0,0 1 0,1-1 0,-1-1 0,1-1 0,-2 0 0,-1-3 0,2 4 0,-3-4 0,3 4 0,1-2 0,-1-2 0,0 3 0,0-1 0,-2 0 0,2 2 0,-3-4 0,3 3 0,0 0 0,1-1 0,-1 0 0,3 1 0,0 2 0,1-3 0,-2 1 0,1 0 0,0-1 0,-2 1 0,-1-3 0,1 2 0,-1-2 0,1 0 0,-4-2 0,1-1 0,0 1 0,3-1 0,-4 1 0,1 3 0,0-3 0,3 2 0,-1-1 0,0 1 0,1-2 0,-1 2 0,0 1 0,-2-1 0,1 1 0,-1-2 0,2 1 0,-2 1 0,0-1 0,-1 1 0,4 1 0,-1 2 0,1-4 0,0 3 0,2-3 0,-2 2 0,2-2 0,1 3 0,-1-3 0,1 0 0,-1-3 0,-1 1 0,4-1 0,-3 1 0,2-1 0,-2-2 0,0 0 0,1 0 0,-2-1 0,1 1 0,-2-1 0,-1 1 0,1 1 0,-1-4 0,1 3 0,-1-3 0,1 4 0,-1-1 0,0-1 0,-3 1 0,3-1 0,-2 1 0,-1 0 0,1-2 0,-1 0 0,1-1 0,0-1 0,-2 1 0,2 1 0,-1 0 0,0 1 0,3-2 0,-2 0 0,1 1 0,2-1 0,-1 3 0,1-2 0,-1 1 0,1-1 0,0 2 0,2-3 0,-1 1 0,4-1 0,-3 0 0,2 3 0,-2-4 0,3 1 0,-1 2 0,4 1 0,-4-1 0,1 1 0,-2-3 0,3 1 0,-1 0 0,-4-2 0,1 4 0,1-3 0,-1 0 0,2-1 0,-2 2 0,3-3 0,-3 3 0,1-3 0,-1 0 0,-1 0 0,3-1 0,-3 1 0,1 0 0,1-1 0,-1 1 0,3 0 0,-3 0 0,3-1 0,-3 1 0,2 0 0,-1-1 0,1 1 0,-3 0 0,3 0 0,-2-1 0,-2 1 0,2 0 0,1-1 0,-1-1 0,-1-1 0,2 0 0,-1 3 0,2-1 0,-2-2 0,3 2 0,-3-2 0,1 1 0,-1 2 0,-1 0 0,4 0 0,-3-2 0,2 0 0,2 0 0,-3-1 0,2 2 0,0 0 0,2-2 0,0 2 0,0-2 0,0 0 0,0 0 0,1 0 0,-1 3 0,-3-3 0,1 0 0,-1 0 0,0 3 0,2 0 0,-1-1 0,-1-1 0,0-1 0,-2 0 0,3 3 0,-3-1 0,2 1 0,-1 0 0,-1-1 0,0-2 0,-1 2 0,1-2 0,-2 2 0,-1 0 0,3-2 0,0 1 0,1-2 0,-4 1 0,3 2 0,0-2 0,3 2 0,-3 1 0,3-3 0,0 0 0,0 0 0,0 3 0,1 0 0,-2-1 0,-1 1 0,3-3 0,-4 0 0,2 0 0,-2 3 0,1 0 0,-1 0 0,-1-1 0,1 1 0,1 0 0,-2-1 0,4-1 0,-3-1 0,3-1 0,-3 1 0,2 2 0,-2-2 0,3 1 0,-3-1 0,3 1 0,0-3 0,0 3 0,1-2 0,-2 0 0,0 3 0,1-5 0,0 4 0,-3-1 0,1 0 0,-1 0 0,-2 0 0,4 0 0,-3 0 0,1 1 0,0 1 0,-2 1 0,0-3 0,2 0 0,-2 0 0,2 3 0,-1-3 0,-2 0 0,0-1 0,1 2 0,-1 0 0,1 0 0,-1 0 0,3 2 0,0 0 0,4 0 0,-2-1 0,0 1 0,1 0 0,0-1 0,5-2 0,-2 2 0,1-2 0,-1 2 0,0 0 0,1 1 0,1 0 0,0-1 0,-3 1 0,0 0 0,0 0 0,0-1 0,1 1 0,-1 0 0,0-1 0,0 1 0,0-3 0,0 0 0,1 1 0,-1 1 0,0 1 0,0 0 0,0 0 0,0-1 0,3 1 0,0 0 0,0-1 0,0 1 0,-1-3 0,3 0 0,-3 1 0,1 1 0,0 1 0,0 0 0,1-1 0,-2 1 0,0-3 0,3 0 0,-2 1 0,3 1 0,-4 1 0,5 0 0,-2-1 0,1 0 0,-1-2 0,2 2 0,-1-1 0,-2 0 0,1-1 0,1 1 0,2-4 0,-1 2 0,1-2 0,0 3 0,4 6 0,0 1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08:53.528"/>
    </inkml:context>
    <inkml:brush xml:id="br0">
      <inkml:brushProperty name="width" value="0.34286" units="cm"/>
      <inkml:brushProperty name="height" value="0.34286" units="cm"/>
      <inkml:brushProperty name="color" value="#008C3A"/>
    </inkml:brush>
  </inkml:definitions>
  <inkml:trace contextRef="#ctx0" brushRef="#br0">1 4344 8027,'18'-8'0,"6"-4"0,-10-1 0,3 0 0,-5 5 0,4-3 0,-1 1 0,6-10 0,-8 3 0,3-3 0,-6 3 0,6 1 0,-7-1 0,7-3 0,-2-1 0,3-4 0,-4 4 0,3-2 0,-2 4 0,-1 3 0,3-3 0,-3 5 0,4-6 0,0 3 0,1-3 0,-1-1 0,0-7 0,0 2 0,0-2 0,-4 10 0,3-1 0,-6 6 0,2 0 0,-3-6 0,3-2 0,1-5 0,5-6 0,-1 6 0,-4 1 0,-1 9 0,-3-3 0,-1 5 0,5-6 0,-4-4 0,7 6 0,-2-10 0,-1 11 0,-1 0 0,-3 5 0,3 0 0,1-4 0,5-2 0,-1-9 0,0 8 0,0-4 0,-4 10 0,-4-3 0,2 0 0,-5-6 0,10-6 0,-3-1 0,4-3 0,0 1 0,-3 7 0,-2 0 0,0 6 0,-6-2 0,6 7 0,-11 1 0,6 4 0,-2-8 0,7 3 0,1-11 0,1 2 0,-2 2 0,0-1 0,-2 5 0,2-1 0,-3 1 0,3-8 0,2 2 0,3-6 0,0 3 0,0-2 0,0 2 0,-4 6 0,0 3 0,-5 7 0,4-14 0,-2 5 0,6-14 0,-3 3 0,4-4 0,-3 7 0,-6 6 0,0 8 0,-7 0 0,10-8 0,-5-5 0,5-5 0,-1 5 0,2-3 0,-2 6 0,2-3 0,-3 5 0,-5 7 0,8-9 0,-1 0 0,0-3 0,2-4 0,-5 0 0,5-4 0,0 0 0,0 4 0,0 4 0,-5 5 0,1 3 0,3-3 0,0-7 0,4-3 0,-2 2 0,0 0 0,3 0 0,-2 5 0,-1-1 0,-4 4 0,6 0 0,-6 4 0,2 3 0,-3-6 0,3-2 0,1-11 0,4-1 0,0 5 0,-3 6 0,-2 0 0,2-6 0,1 1 0,3-4 0,-5 2 0,4-1 0,-4 5 0,4-3 0,-3 3 0,-2-4 0,0 7 0,0-1 0,-1-2 0,4 0 0,0 0 0,-2 1 0,1-1 0,1 0 0,2 0 0,-3 1 0,-1 1 0,0 1 0,2 4 0,2-13 0,1 6 0,2-5 0,-5 2 0,-1 9 0,-2 0 0,2 2 0,-4 4 0,6-3 0,-5-1 0,1 4 0,0-4 0,-3 6 0,7-7 0,-2 1 0,0-1 0,0 1 0,0-3 0,3 3 0,0-3 0,1 3 0,-1 0 0,-4 1 0,6-1 0,-2 1 0,-2 3 0,1-3 0,2 4 0,3-5 0,7 1 0,-2-1 0,-5 1 0,-2 3 0,7-6 0,0 3 0,3 1 0,-8 0 0,2 1 0,-2 2 0,3-4 0,7 0 0,5-2 0,-2-1 0,-3 4 0,-11 2 0,0 3 0,4-6 0,2 2 0,-3 2 0,2 0 0,-3 0 0,7 3 0,-2-5 0,2 3 0,-7 0 0,7 2 0,-6 1 0,6 0 0,-3 3 0,3 2 0,2 3 0,-5 0 0,3 0 0,-8-4 0,5 3 0,0-3 0,3 4 0,2 0 0,3 0 0,-4 0 0,2 0 0,-3 0 0,-8 0 0,6 0 0,-8 0 0,11 0 0,-1 0 0,1 0 0,5 0 0,-1 0 0,0 0 0,0 0 0,0 0 0,-3 0 0,2 0 0,-2 0 0,3 0 0,-4 0 0,0 0 0,-9 0 0,0 0 0,-4 0 0,1 4 0,-1-3 0,4 6 0,3-2 0,5 3 0,-5 0 0,5 1 0,-3-1 0,5 0 0,2 0 0,-6-3 0,-2 2 0,-4-2 0,0 4 0,2 2 0,-6-2 0,7 3 0,-6 0 0,11 1 0,-2 3 0,2-3 0,1 3 0,-4-7 0,8 7 0,-8-4 0,5 5 0,-5 0 0,-6-5 0,-6-2 0,1-1 0,-5-3 0,14 10 0,-6-3 0,7 3 0,1 4 0,0 1 0,-4 0 0,-2-1 0,-5-5 0,-1 2 0,0-6 0,3 8 0,0-2 0,-2-3 0,-1 3 0,-4-2 0,6 1 0,-2 4 0,7 1 0,-3 0 0,3 3 0,-4-2 0,0 6 0,-3-9 0,0 0 0,-3 1 0,5 4 0,-3 6 0,4 3 0,0 0 0,0-4 0,-3 0 0,2-1 0,-7 1 0,4 4 0,-5 0 0,1-11 0,-1 9 0,1-13 0,-1 14 0,1-2 0,3 3 0,-2 0 0,2-4 0,-3-1 0,-1 1 0,4-2 0,-1 3 0,0-7 0,-2 8 0,3-5 0,2 7 0,3 0 0,-4 0 0,3 0 0,-6-4 0,2 0 0,-3-5 0,-1 1 0,1-8 0,-1 3 0,1-7 0,3 3 0,-2 1 0,6-1 0,-3 1 0,4-1 0,0 4 0,0-2 0,0 5 0,1-4 0,-5-3 0,3-1 0,-6-2 0,6 4 0,-3-1 0,4 1 0,-4-5 0,3 4 0,-2-3 0,3 3 0,0 1 0,-4-4 0,3 6 0,-6-9 0,3 9 0,-1-5 0,-3-2 0,3 4 0,1-3 0,-4 3 0,7 1 0,-2 3 0,3-2 0,0 4 0,-4-7 0,3 8 0,-2-6 0,3 4 0,4 3 0,0-6 0,1 2 0,3-4 0,1 1 0,-5-4 0,1 1 0,-1-4 0,1 2 0,3-3 0,-3 3 0,3-3 0,-3 3 0,3 0 0,-7-3 0,7 6 0,-4-2 0,6 4 0,1-1 0,-9-3 0,9 6 0,-11-5 0,6 5 0,-6-5 0,-1 2 0,-3-3 0,5 3 0,-5 1 0,-5-5 0,1 4 0,0-2 0,-5 1 0,11 9 0,-5-2 0,7 10 0,0-2 0,-4-1 0,4-4 0,-8-1 0,7-3 0,-6 7 0,6-6 0,-3 7 0,4-5 0,-4-6 0,7 12 0,-2-12 0,4 6 0,-5-2 0,5 0 0,-2 0 0,2-3 0,-5-5 0,-4-1 0,9 7 0,-2-1 0,-1-3 0,-5-2 0,2-1 0,4 6 0,-5-3 0,2 6 0,-5-4 0,2-1 0,-3 0 0,0 2 0,-1-5 0,6 13 0,-2-5 0,7 11 0,-4-1 0,0-2 0,-2-5 0,-1-6 0,-4-1 0,6 4 0,-1 0 0,1 3 0,1-3 0,0-1 0,4-1 0,-3-4 0,3 1 0,-4-1 0,4 1 0,1-1 0,3 1 0,1-1 0,-4-3 0,2 3 0,-2-3 0,4 0 0,0 2 0,-1-2 0,1 7 0,1-2 0,-1 1 0,-2-2 0,-3 0 0,1-1 0,3 1 0,-7-4 0,2 2 0,-7-2 0,-3 0 0,1-5 0,-10 0 0,7-4 0,-3 5 0,7 2 0,1 2 0,4 4 0,1-1 0,-5-3 0,3 3 0,-3-7 0,4 3 0,-3 0 0,-2-3 0,0 3 0,2-4 0,-1 4 0,-1-3 0,1 0 0,-4-2 0,3-6 0,-3 6 0,3-2 0,-2 3 0,6-3 0,-10 2 0,9-6 0,-9 2 0,6 1 0,-4-3 0,1 6 0,3-6 0,-6 7 0,5-7 0,-6 10 0,4-2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0:22.895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1 116 8027,'36'0'0,"-6"0"0,-13 0 0,0 0 0,-2 0 0,4 0 0,-3 0 0,2 0 0,-2 0 0,0 0 0,-2-3 0,0 1 0,3-4 0,-2 2 0,2-1 0,0-2 0,-4 6 0,1-4 0,0 3 0,-2-1 0,-2 2 0,2-2 0,2 2 0,2-1 0,1 1 0,-1 1 0,1-3 0,1 1 0,2-1 0,-1 3 0,1 0 0,1 0 0,-3 0 0,1 0 0,0 0 0,-2 3 0,2 3 0,-3 0 0,3 2 0,-2 3 0,2 2 0,0-1 0,-3 1 0,3-1 0,-3 1 0,3-2 0,-1-3 0,2 0 0,1-1 0,0 0 0,0-2 0,0 1 0,1-3 0,2-1 0,-1-2 0,-3 0 0,1 0 0,0 0 0,-1 0 0,-2 0 0,2 0 0,-4 0 0,2-2 0,-2-1 0,0-2 0,-2 3 0,0-4 0,0 4 0,0-4 0,0 1 0,0 0 0,-1 0 0,4-2 0,2-4 0,1-2 0,0 2 0,1-1 0,2-1 0,0-2 0,0 2 0,-5 0 0,1 4 0,-2-2 0,1 5 0,-2 1 0,-2 4 0,-2-2 0,-1 2 0,6 1 0,0 0 0,1 0 0,-1-2 0,-3-1 0,0 0 0,1 1 0,1-1 0,-2 0 0,3 0 0,-1 2 0,1-1 0,2 1 0,-1 1 0,2 0 0,1 0 0,0 0 0,0 0 0,2 0 0,3 0 0,-2 1 0,2 1 0,-3 3 0,2 2 0,-2 1 0,0 0 0,-2 0 0,0-1 0,-3 0 0,0-1 0,-1-1 0,-1 0 0,-2 3 0,-3 0 0,1 0 0,0-1 0,1 1 0,-1-1 0,0-2 0,-4 2 0,1-2 0,1-1 0,-1 2 0,1-4 0,-3 3 0,-1-2 0,1 2 0,0-3 0,0 5 0,3-3 0,-2 4 0,5-4 0,-3 0 0,2-1 0,-2-2 0,0 5 0,1-4 0,-1 2 0,-1-2 0,1 0 0,0 3 0,2-2 0,-1 2 0,0 0 0,1 3 0,-2 0 0,2 2 0,0 0 0,-2 2 0,-2-1 0,0 3 0,2-1 0,-3-1 0,3 1 0,-3-1 0,0 0 0,2 3 0,1-2 0,1 1 0,-2-2 0,3 3 0,-3-2 0,3 1 0,-3-2 0,1 1 0,-1-3 0,0-2 0,2 3 0,-2-3 0,3 0 0,0 0 0,1 0 0,1 2 0,0 0 0,0 3 0,0 0 0,0 2 0,-1 1 0,1-1 0,-1 1 0,-1 2 0,1-1 0,-2 1 0,-1 0 0,0 0 0,0 1 0,-1-1 0,2-1 0,-1 1 0,1-2 0,-2-1 0,3 1 0,-3-1 0,3 1 0,-3-1 0,-1 1 0,1-1 0,0 0 0,-1 0 0,1-2 0,-1 1 0,-1-4 0,-1 1 0,-2-1 0,2-1 0,-1 1 0,-1-1 0,1-1 0,-1-1 0,3 4 0,0 2 0,-2-2 0,-1 0 0,1 1 0,2 1 0,-1-1 0,-1 0 0,1-2 0,-3 4 0,2-1 0,0-1 0,-3 1 0,0 0 0,-1 5 0,1 0 0,-1-3 0,2-2 0,-3 0 0,3 6 0,-1 0 0,3 2 0,-1 1 0,3-4 0,0 0 0,0 0 0,0-4 0,0 1 0,0 1 0,0-5 0,0 2 0,0-3 0,-1 4 0,1-2 0,0 0 0,0 1 0,0-2 0,0 1 0,0 1 0,0 3 0,0-1 0,0 1 0,0-1 0,-1 3 0,-2 0 0,2 0 0,-4-3 0,3 1 0,0-1 0,-2 1 0,3 3 0,-2 0 0,3 3 0,0-4 0,0 0 0,0-4 0,0 4 0,-3-2 0,1-3 0,0 0 0,-1 5 0,1 0 0,-4 3 0,3-2 0,-4 2 0,0-6 0,0 0 0,0-4 0,3 2 0,0-6 0,1 0 0,6-3 0,-4 4 0,6 0 0,-2 0 0,-3-1 0,0 1 0,0 1 0,0 1 0,0-1 0,-1 1 0,1-1 0,0 2 0,0-3 0,0 2 0,0-1 0,0-1 0,0-1 0,0 1 0,0 0 0,0 0 0,2-1 0,0 1 0,1-1 0,-1-2 0,0 2 0,2-2 0,1-2 0,5 4 0,0-5 0,1 3 0,-3-3 0,-4 0 0,1-1 0,5-1 0,-3 0 0,3 0 0,-5 0 0,-1 0 0,-2 0 0,4 0 0,-2 0 0,2 0 0,1 0 0,-3 0 0,2 0 0,-2 4 0,3-3 0,0 5 0,-1-5 0,1 6 0,0-6 0,0 6 0,0-6 0,0 1 0,-3-1 0,2-1 0,-3 0 0,4 0 0,2 0 0,1 0 0,-4 0 0,-1 0 0,-1 0 0,3 0 0,0 0 0,0 0 0,-1-1 0,-1-1 0,1 1 0,-2-2 0,0 2 0,0-2 0,3 1 0,2-3 0,-2 3 0,-2 0 0,-1 0 0,3 0 0,-3 1 0,4-5 0,-1 3 0,-1-2 0,-1 2 0,-1-3 0,3 1 0,0-1 0,0 1 0,-3-2 0,1 2 0,0-2 0,1 0 0,1-1 0,0 0 0,0 0 0,0 0 0,0-2 0,0 1 0,2-1 0,0-1 0,2 0 0,-2-2 0,3 3 0,-3-3 0,2 3 0,-1-4 0,1 1 0,-2-1 0,3-2 0,-3-2 0,2 0 0,0-3 0,0 0 0,0 0 0,-3-1 0,-2 2 0,3 3 0,-5-1 0,2 1 0,-2 2 0,-1 2 0,-3 0 0,2 4 0,1-2 0,-1 3 0,-2 0 0,0 0 0,0 1 0,0-1 0,-1 0 0,-1-2 0,0 0 0,-4-2 0,2 2 0,0-2 0,-1-6 0,3 0 0,-4-2 0,1 2 0,1 0 0,0 2 0,0 3 0,-1 0 0,0 1 0,2-4 0,0-2 0,1 0 0,1-2 0,-1 2 0,1-4 0,4 1 0,-2-1 0,4-1 0,-3-1 0,2-2 0,-2 2 0,0-1 0,0 3 0,0 2 0,-1-1 0,1-2 0,-2 2 0,0 1 0,0 2 0,0-3 0,0 3 0,2 0 0,1 3 0,-1-1 0,-2 1 0,2-1 0,0 1 0,0 2 0,-2 0 0,3 1 0,-1-1 0,0 0 0,-2 2 0,1 1 0,0 2 0,1 0 0,3 1 0,-3-1 0,1 0 0,-1 1 0,-1-1 0,1 0 0,2 0 0,-1 0 0,2-2 0,-2 1 0,-4-1 0,4-2 0,-1-1 0,1-4 0,-1-1 0,0 0 0,2 2 0,-2 1 0,0-1 0,1 3 0,-1 1 0,0 1 0,1 1 0,-1 2 0,3 1 0,-1 0 0,3 2 0,-4-2 0,4 2 0,-3-2 0,0-1 0,0 0 0,-1 0 0,1-3 0,3-1 0,2-3 0,0-1 0,-2 1 0,2 0 0,0-1 0,3 1 0,-3-1 0,-1 1 0,2 2 0,-1 0 0,3 4 0,-3-2 0,3 3 0,-3 0 0,1-2 0,-1 0 0,-2-1 0,3 4 0,-3-1 0,0 0 0,0 3 0,0 0 0,0 0 0,2-3 0,-1 1 0,1 2 0,2-2 0,0 2 0,2-2 0,1-1 0,0 1 0,0-1 0,2 0 0,-1 0 0,1 1 0,1-4 0,-1 1 0,3-3 0,0 3 0,-2-4 0,2 1 0,-4 2 0,1 1 0,-2 1 0,0-2 0,-1 3 0,-1-3 0,-2 3 0,0 0 0,-3 3 0,2 0 0,0 0 0,-1-3 0,1 0 0,3 0 0,-3 1 0,2 0 0,-2 2 0,4-2 0,-2 2 0,1-2 0,0-1 0,1 3 0,-2 0 0,2 1 0,1-2 0,0 2 0,-1 2 0,-1 1 0,-1-2 0,-1 2 0,1 1 0,-3 0 0,2 0 0,-3 0 0,0 0 0,0 0 0,0 0 0,0 0 0,-3 0 0,1 0 0,0 3 0,4-1 0,-1 4 0,1 0 0,1 0 0,2 2 0,-1-3 0,0 0 0,0 1 0,0 1 0,2 1 0,-1 0 0,-2-1 0,2 1 0,-4 1 0,1 1 0,1-1 0,-1 1 0,-3-1 0,1-2 0,-3 1 0,2 0 0,3-4 0,1-1 0,-4-3 0,-1 0 0,0 0 0,4 0 0,0 0 0,0 0 0,-2 0 0,0 0 0,-1-3 0,0 1 0,-1-3 0,2 0 0,0-3 0,-3 1 0,3 2 0,-2-2 0,5 6 0,-1-5 0,0 4 0,-2-3 0,0 2 0,2-2 0,0 0 0,2-3 0,1 1 0,2 2 0,-1-1 0,-2 4 0,1-4 0,-3 4 0,3-1 0,-3 3 0,0-1 0,-2 0 0,0-2 0,0 1 0,-1 2 0,1 0 0,0 0 0,0 0 0,0 0 0,0 0 0,2 3 0,0 2 0,0 2 0,-2 1 0,0-1 0,0 1 0,2 0 0,0 0 0,0-1 0,-2 1 0,0 0 0,0 0 0,3-1 0,-3 1 0,2 0 0,-1-3 0,-1 0 0,0-2 0,-1 2 0,1-3 0,0 3 0,-2-2 0,2 2 0,-4-1 0,4 2 0,-2 0 0,2-4 0,0 3 0,0-2 0,0 3 0,2-5 0,0 1 0,0-1 0,-2-1 0,2 0 0,0 0 0,1 0 0,-1-1 0,0-1 0,0-3 0,-2-2 0,-2-1 0,2 0 0,-2 1 0,5 2 0,-3-2 0,0 2 0,1 1 0,1-1 0,1 3 0,1 0 0,2-2 0,-1 2 0,-2-1 0,1 3 0,-1 0 0,2 0 0,0 0 0,1 0 0,-2 0 0,0 0 0,2 0 0,-3 0 0,2 0 0,-3 0 0,2 0 0,-2 0 0,0 0 0,1 0 0,-1 0 0,1 3 0,-1 3 0,0-2 0,2 1 0,0-2 0,0 2 0,2-3 0,-1 3 0,0-2 0,0 0 0,-1 0 0,0-2 0,1 1 0,-2-1 0,-4-1 0,1 0 0,0 0 0,0 0 0,3 4 0,-3-3 0,3 5 0,0-5 0,-1 3 0,2-4 0,-3 0 0,2 0 0,-3 0 0,0 0 0,0-1 0,0-2 0,-1-1 0,-2-4 0,2 1 0,1-1 0,1 4 0,2 0 0,-6 1 0,-1 2 0,0-3 0,9 4 0,6 0 0,4-3 0,8-12 0,2-5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1:36.970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139 1 8027,'-28'8'0,"11"12"0,11 3 0,6 12 0,0 3 0,-1 5 0,-3 3 0,2-3 0,-2 7 0,3 1 0,1-1 0,0 2 0,0 3 0,0-1 0,0 3 0,0 0 0,0 4 0,5-1 0,2 7 0,5-2 0,-4-1 0,2 2 0,-6-3 0,4 2 0,-4 0 0,-1 1 0,0-2 0,1 2 0,-2-5 0,2 5 0,-3-5 0,-1 1 0,2-2 0,2 1 0,-3-1 0,3 1 0,-1-4 0,1 0 0,-2-1 0,2 1 0,-3 1 0,-1-1 0,0 1 0,0 1 0,0 0 0,0 0 0,0-4 0,2-1 0,2 1 0,-1-7 0,5 9 0,-5-7 0,1 1 0,3-4 0,-6 4 0,4-3 0,-4-1 0,-1-4 0,0-2 0,0 7 0,0 2 0,-3 1 0,-5-7 0,0-1 0,-9-4 0,-1 2 0,1-6 0,-4 2 0,4 1 0,-4-4 0,4-3 0,2-3 0,3-4 0,3-2 0,0-2 0,4-3 0,0-1 0,1-2 0,2-4 0,-3 2 0,5-2 0,0 3 0,5-5 0,2 0 0,15-6 0,5 2 0,4-2 0,-4 4 0,10-6 0,-4 3 0,4 0 0,6-2 0,3 1 0,5 0 0,8 0 0,-3-2 0,11 3 0,1-3 0,4 0 0,14 0 0,-6 0 0,3 0 0,1 0 0,1 0 0,7 0 0,3 0 0,6-3 0,-1-1 0,6-2 0,3 0 0,3-1 0,1 1 0,5-1 0,4 0 0,2 1 0,2-1 0,-1-1 0,1-1 0,0-1 0,-1 2 0,1 0 0,-1-3 0,5 1 0,0-1 0,1-2 0,-1 2 0,-2 1 0,6 0 0,2 0 0,0 1 0,3 0 0,-6 1 0,1-3 0,-5 3 0,1-3 0,1 3 0,-1-1 0,1 2 0,-2 3 0,-1-1 0,1 3 0,-3 0 0,-5 2 0,4 0 0,-4 0 0,3 0 0,2 0 0,-5 0 0,1-1 0,0-1 0,-2 0 0,2-2 0,-1 2 0,5-3 0,0 4 0,-1-1 0,-1 1 0,-2 1 0,-4 0 0,1-2 0,2-1 0,4-1 0,-4 2 0,0-2 0,-3 0 0,3-1 0,-5 0 0,1 0 0,-3 2 0,0-2 0,-3 3 0,-6-2 0,-13 2 0,0-1 0,-12 0 0,3 3 0,1-2 0,-4-1 0,-9 0 0,-3-1 0,-5 2 0,-7-1 0,-6 1 0,-1 1 0,-7-1 0,-5-1 0,-3 1 0,-10-1 0,1 1 0,-8 1 0,6-2 0,-9-9 0,5-2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2:01.247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139 1 8027,'-28'8'0,"11"12"0,11 3 0,6 12 0,0 3 0,-1 5 0,-3 3 0,2-3 0,-2 7 0,3 1 0,1-1 0,0 2 0,0 3 0,0-1 0,0 3 0,0 0 0,0 4 0,5-1 0,2 7 0,5-2 0,-4-1 0,2 2 0,-6-3 0,4 2 0,-4 0 0,-1 1 0,0-2 0,1 2 0,-2-5 0,2 5 0,-3-5 0,-1 1 0,2-2 0,2 1 0,-3-1 0,3 1 0,-1-4 0,1 0 0,-2-1 0,2 1 0,-3 1 0,-1-1 0,0 1 0,0 1 0,0 0 0,0 0 0,0-4 0,2-1 0,2 1 0,-1-7 0,5 9 0,-5-7 0,1 1 0,3-4 0,-6 4 0,4-3 0,-4-1 0,-1-4 0,0-2 0,0 7 0,0 2 0,-3 1 0,-5-7 0,0-1 0,-9-4 0,-1 2 0,1-6 0,-4 2 0,4 1 0,-4-4 0,4-3 0,2-3 0,3-4 0,3-2 0,0-2 0,4-3 0,0-1 0,1-2 0,2-4 0,-3 2 0,5-2 0,0 3 0,5-5 0,2 0 0,15-6 0,5 2 0,4-2 0,-4 4 0,10-6 0,-4 3 0,4 0 0,6-2 0,3 1 0,5 0 0,8 0 0,-3-2 0,11 3 0,1-3 0,4 0 0,14 0 0,-6 0 0,3 0 0,1 0 0,1 0 0,7 0 0,3 0 0,6-3 0,-1-1 0,6-2 0,3 0 0,3-1 0,1 1 0,5-1 0,4 0 0,2 1 0,2-1 0,-1-1 0,1-1 0,0-1 0,-1 2 0,1 0 0,-1-3 0,5 1 0,0-1 0,1-2 0,-1 2 0,-2 1 0,6 0 0,2 0 0,0 1 0,3 0 0,-6 1 0,1-3 0,-5 3 0,1-3 0,1 3 0,-1-1 0,1 2 0,-2 3 0,-1-1 0,1 3 0,-3 0 0,-5 2 0,4 0 0,-4 0 0,3 0 0,2 0 0,-5 0 0,1-1 0,0-1 0,-2 0 0,2-2 0,-1 2 0,5-3 0,0 4 0,-1-1 0,-1 1 0,-2 1 0,-4 0 0,1-2 0,2-1 0,4-1 0,-4 2 0,0-2 0,-3 0 0,3-1 0,-5 0 0,1 0 0,-3 2 0,0-2 0,-3 3 0,-6-2 0,-13 2 0,0-1 0,-12 0 0,3 3 0,1-2 0,-4-1 0,-9 0 0,-3-1 0,-5 2 0,-7-1 0,-6 1 0,-1 1 0,-7-1 0,-5-1 0,-3 1 0,-10-1 0,1 1 0,-8 1 0,6-2 0,-9-9 0,5-2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2:05.193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40 8027,'36'0'0,"-6"0"0,-13 0 0,0 0 0,-2 0 0,4 0 0,-3 0 0,2 0 0,-2 0 0,0 0 0,-2-1 0,0 1 0,3-3 0,-2 2 0,2-1 0,0 0 0,-4 1 0,1 0 0,0 0 0,-2 0 0,-2 1 0,2-1 0,2 0 0,2 1 0,1-1 0,-1 1 0,1-1 0,1 0 0,2 1 0,-1 0 0,1 0 0,1 0 0,-3 0 0,1 0 0,0 0 0,-2 1 0,2 1 0,-3 0 0,3 1 0,-2 0 0,2 2 0,0-1 0,-3 1 0,3-1 0,-3 0 0,3 0 0,-1-1 0,2-1 0,1 1 0,0 0 0,0-2 0,0 1 0,1-1 0,2 0 0,-1-1 0,-3 0 0,1 0 0,0 0 0,-1 0 0,-2 0 0,2 0 0,-4 0 0,2-1 0,-2 0 0,0 0 0,-2 0 0,0-1 0,0 1 0,0-1 0,0 0 0,0 1 0,-1-1 0,4-1 0,2 0 0,1-2 0,0 1 0,1 0 0,2 0 0,0-2 0,0 2 0,-5-1 0,1 2 0,-2-1 0,1 2 0,-2 1 0,-2 0 0,-2 0 0,-1 1 0,6 0 0,0 0 0,1 0 0,-1-1 0,-3 0 0,0 0 0,1 0 0,1 0 0,-2 0 0,3 0 0,-1 1 0,1-1 0,2 1 0,-1 0 0,2 0 0,1 0 0,0 0 0,0 0 0,2 0 0,3 0 0,-2 0 0,2 1 0,-3 0 0,2 2 0,-2 0 0,0 0 0,-2-1 0,0 1 0,-3-1 0,0 0 0,-1 0 0,-1 0 0,-2 1 0,-3-1 0,1 1 0,0 0 0,1-1 0,-1 1 0,0-2 0,-4 2 0,1-1 0,1-1 0,-1 1 0,1-1 0,-3 1 0,-1-1 0,1 0 0,0 0 0,0 1 0,3 0 0,-2 0 0,5 0 0,-3-1 0,2 0 0,-2 0 0,0 1 0,1-1 0,-1 0 0,-1 0 0,1-1 0,0 2 0,2-1 0,-1 1 0,0 0 0,1 0 0,-2 1 0,2 1 0,0-1 0,-2 1 0,-2 0 0,0 1 0,2-1 0,-3 1 0,3-1 0,-3 0 0,0 1 0,2 0 0,1-1 0,1 1 0,-2-1 0,3 1 0,-3 0 0,3 0 0,-3-1 0,1 0 0,-1 0 0,0-1 0,2 0 0,-2 0 0,3 0 0,0 0 0,1 0 0,1 0 0,0 1 0,0 0 0,0 1 0,0 0 0,-1 0 0,1 1 0,-1-1 0,-1 2 0,1-2 0,-2 1 0,-1 1 0,0-1 0,0 1 0,-1-1 0,2 0 0,-1 0 0,1 0 0,-2-1 0,3 0 0,-3 1 0,3-1 0,-3 0 0,-1 1 0,1-1 0,0 1 0,-1-1 0,1-1 0,-1 1 0,-1-2 0,-1 1 0,-2 0 0,2-1 0,-1 0 0,-1 0 0,1 0 0,-1 0 0,3 1 0,0 0 0,-2 0 0,-1 0 0,1 0 0,2 0 0,-1 0 0,-1 1 0,1-2 0,-3 2 0,2 0 0,0-1 0,-3 0 0,0 1 0,-1 1 0,1 0 0,-1 0 0,2-2 0,-3 1 0,3 1 0,-1 1 0,3 0 0,-1 1 0,3-2 0,0 0 0,0 0 0,0-1 0,0 0 0,0 1 0,0-2 0,0 0 0,0 0 0,-1 0 0,1 1 0,0-1 0,0 1 0,0-2 0,0 2 0,0-1 0,0 1 0,0 1 0,0-1 0,0 1 0,-1 0 0,-2 0 0,2 0 0,-4 0 0,3-1 0,0 0 0,-2 1 0,3 0 0,-2 1 0,3 1 0,0-2 0,0 0 0,0-1 0,0 1 0,-3 0 0,1-2 0,0 1 0,-1 1 0,1 0 0,-4 2 0,3-2 0,-4 1 0,0-1 0,0-1 0,0-1 0,3 0 0,0-1 0,1-1 0,6 0 0,-4 0 0,6 1 0,-2 0 0,-3-1 0,0 1 0,0 0 0,0 1 0,0-1 0,-1 0 0,1 1 0,0-1 0,0 0 0,0 1 0,0-1 0,0-1 0,0 1 0,0 0 0,0-1 0,0 1 0,2 0 0,0-1 0,1 1 0,-1-1 0,0 0 0,2 0 0,1-1 0,5 1 0,0-1 0,1 1 0,-3-2 0,-4 1 0,1-1 0,5 0 0,-3 0 0,3 0 0,-5 0 0,-1 0 0,-2 0 0,4 0 0,-2 0 0,2 0 0,1 0 0,-3 0 0,2 0 0,-2 2 0,3-2 0,0 2 0,-1-1 0,1 1 0,0-2 0,0 3 0,0-3 0,0 1 0,-3-1 0,2 0 0,-3 0 0,4 0 0,2 0 0,1 0 0,-4 0 0,-1 0 0,-1 0 0,3 0 0,0 0 0,0 0 0,-1 0 0,-1-1 0,1 1 0,-2-1 0,0 0 0,0 0 0,3 1 0,2-2 0,-2 1 0,-2 0 0,-1 1 0,3-1 0,-3 1 0,4-2 0,-1 1 0,-1-1 0,-1 1 0,-1-1 0,3 0 0,0 0 0,0 0 0,-3 0 0,1 0 0,0 0 0,1-1 0,1 0 0,0 1 0,0-1 0,0 0 0,0-1 0,0 1 0,2 0 0,0-1 0,2 0 0,-2 0 0,3 0 0,-3 0 0,2 0 0,-1 0 0,1-1 0,-2 0 0,3 0 0,-3-2 0,2 1 0,0-1 0,0 0 0,0-1 0,-3 1 0,-2 0 0,3 1 0,-5-1 0,2 2 0,-2-1 0,-1 2 0,-3-1 0,2 2 0,1 0 0,-1 0 0,-2 0 0,0 0 0,0 1 0,0-1 0,-1 0 0,-1 0 0,0-1 0,-4 0 0,2 1 0,0-2 0,-1-1 0,3 0 0,-4-1 0,1 0 0,1 1 0,0 1 0,0 0 0,-1 1 0,0-1 0,2 0 0,0-1 0,1 0 0,1-2 0,-1 2 0,1-1 0,4 0 0,-2-1 0,4 0 0,-3-1 0,2 0 0,-2 1 0,0-1 0,0 2 0,0 0 0,-1-1 0,1 0 0,-2 1 0,0 0 0,0 1 0,0-1 0,0 0 0,2 1 0,1 1 0,-1-1 0,-2 1 0,2 0 0,0-1 0,0 2 0,-2-1 0,3 1 0,-1 0 0,0-1 0,-2 2 0,1-1 0,0 1 0,1 1 0,3-1 0,-3 0 0,1 0 0,-1 1 0,-1-1 0,1 0 0,2 1 0,-1-1 0,2-1 0,-2 1 0,-4 0 0,4-1 0,-1-1 0,1-1 0,-1 0 0,0 0 0,2 0 0,-2 1 0,0-1 0,1 2 0,-1 0 0,0 0 0,1 0 0,-1 2 0,3-1 0,-1 1 0,3 0 0,-4-1 0,4 2 0,-3-2 0,0 1 0,0-1 0,-1 0 0,1-1 0,3 0 0,2-1 0,0-1 0,-2 1 0,2 0 0,0-1 0,3 1 0,-3 0 0,-1-1 0,2 2 0,-1-1 0,3 2 0,-3 0 0,3 0 0,-3 0 0,1-1 0,-1 1 0,-2-1 0,3 1 0,-3 1 0,0-1 0,0 1 0,0 1 0,0-1 0,2-1 0,-1 1 0,1 0 0,2 0 0,0 0 0,2-1 0,1 1 0,0-1 0,0 0 0,2 1 0,-1-1 0,1 0 0,1 0 0,-1-1 0,3 0 0,0 0 0,-2-1 0,2 1 0,-4 0 0,1 0 0,-2 1 0,0 0 0,-1 0 0,-1-1 0,-2 1 0,0 0 0,-3 2 0,2-1 0,0 0 0,-1-1 0,1 1 0,3-1 0,-3 0 0,2 1 0,-2 0 0,4 0 0,-2 0 0,1 0 0,0-1 0,1 1 0,-2 0 0,2 1 0,1-1 0,0 1 0,-1 0 0,-1 0 0,-1 0 0,-1 1 0,1 0 0,-3 0 0,2 0 0,-3 0 0,0 0 0,0 0 0,0 0 0,0 0 0,-3 0 0,1 0 0,0 1 0,4 0 0,-1 1 0,1 0 0,1 0 0,2 1 0,-1-1 0,0-1 0,0 1 0,0 1 0,2 0 0,-1-1 0,-2 1 0,2 0 0,-4 0 0,1 0 0,1 0 0,-1 1 0,-3-1 0,1-1 0,-3 1 0,2 0 0,3-2 0,1 0 0,-4-1 0,-1 0 0,0 0 0,4 0 0,0 0 0,0 0 0,-2 0 0,0 0 0,-1-1 0,0 1 0,-1-2 0,2 0 0,0-1 0,-3 1 0,3 0 0,-2 0 0,5 1 0,-1-1 0,0 2 0,-2-2 0,0 1 0,2-1 0,0 0 0,2 0 0,1-1 0,2 1 0,-1 0 0,-2 1 0,1 0 0,-3 0 0,3 0 0,-3 1 0,0 0 0,-2-1 0,0 0 0,0 0 0,-1 1 0,1 0 0,0 0 0,0 0 0,0 0 0,0 0 0,2 1 0,0 1 0,0 1 0,-2-1 0,0 1 0,0 0 0,2-1 0,0 1 0,0 0 0,-2-1 0,0 1 0,0 0 0,3-1 0,-3 1 0,2 0 0,-1-1 0,-1-1 0,0 0 0,-1 1 0,1-1 0,0 1 0,-2-1 0,2 0 0,-4 1 0,4 0 0,-2 0 0,2-1 0,0 0 0,0 0 0,0 1 0,2-1 0,0 0 0,0-1 0,-2 0 0,2 0 0,0 0 0,1 0 0,-1 0 0,0-1 0,0-1 0,-2-1 0,-2 1 0,2-1 0,-2 1 0,5 0 0,-3 0 0,0 0 0,1 0 0,1 1 0,1 0 0,1 0 0,2 0 0,-1 0 0,-2 0 0,1 1 0,-1 0 0,2 0 0,0 0 0,1 0 0,-2 0 0,0 0 0,2 0 0,-3 0 0,2 0 0,-3 0 0,2 0 0,-2 0 0,0 0 0,1 0 0,-1 0 0,1 1 0,-1 1 0,0 0 0,2-1 0,0 0 0,0 1 0,2-1 0,-1 0 0,0 1 0,0-1 0,-1 0 0,0-1 0,1 1 0,-2-1 0,-4 0 0,1 0 0,0 0 0,0 0 0,3 1 0,-3 0 0,3 1 0,0-2 0,-1 1 0,2-1 0,-3 0 0,2 0 0,-3 0 0,0 0 0,0 0 0,0-1 0,-1 0 0,-2-2 0,2 0 0,1 1 0,1 0 0,2 1 0,-6 0 0,-1 1 0,0-2 0,9 2 0,6 0 0,4-1 0,8-4 0,2-2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2:16.579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139 1 8027,'-28'8'0,"11"12"0,11 3 0,6 12 0,0 3 0,-1 5 0,-3 3 0,2-3 0,-2 7 0,3 1 0,1-1 0,0 2 0,0 3 0,0-1 0,0 3 0,0 0 0,0 4 0,5-1 0,2 7 0,5-2 0,-4-1 0,2 2 0,-6-3 0,4 2 0,-4 0 0,-1 1 0,0-2 0,1 2 0,-2-5 0,2 5 0,-3-5 0,-1 1 0,2-2 0,2 1 0,-3-1 0,3 1 0,-1-4 0,1 0 0,-2-1 0,2 1 0,-3 1 0,-1-1 0,0 1 0,0 1 0,0 0 0,0 0 0,0-4 0,2-1 0,2 1 0,-1-7 0,5 9 0,-5-7 0,1 1 0,3-4 0,-6 4 0,4-3 0,-4-1 0,-1-4 0,0-2 0,0 7 0,0 2 0,-3 1 0,-5-7 0,0-1 0,-9-4 0,-1 2 0,1-6 0,-4 2 0,4 1 0,-4-4 0,4-3 0,2-3 0,3-4 0,3-2 0,0-2 0,4-2 0,0-2 0,1-3 0,2-3 0,-3 2 0,5-2 0,0 3 0,5-5 0,2 0 0,15-6 0,5 2 0,4-2 0,-4 4 0,10-6 0,-4 3 0,4 0 0,6-2 0,3 1 0,5 0 0,8 0 0,-3-1 0,11 1 0,1-2 0,4 0 0,14 0 0,-6 0 0,3 0 0,1 0 0,1 0 0,7 0 0,3 0 0,6-2 0,-1-3 0,6-1 0,3 0 0,3-1 0,1 1 0,5-1 0,4 0 0,2 1 0,2-1 0,-1-1 0,1-1 0,0-1 0,-1 2 0,1 0 0,-1-3 0,5 1 0,0-1 0,1-2 0,-1 2 0,-2 1 0,6 0 0,2 0 0,0 1 0,3 0 0,-6 1 0,1-3 0,-5 3 0,1-3 0,1 3 0,-1-1 0,1 2 0,-2 3 0,-1-1 0,1 3 0,-3 0 0,-5 2 0,4 0 0,-4 0 0,3 0 0,2 0 0,-5 0 0,1-1 0,0-1 0,-2 0 0,2-2 0,-1 2 0,5-3 0,0 4 0,-1-1 0,-1 1 0,-2 1 0,-4 0 0,1-2 0,2-1 0,4-1 0,-4 2 0,0-2 0,-3 0 0,3 0 0,-5-2 0,1 1 0,-3 2 0,0-2 0,-3 3 0,-6-2 0,-13 2 0,0-1 0,-12 0 0,3 3 0,1-2 0,-4-1 0,-9 0 0,-3-1 0,-5 2 0,-7-1 0,-6 1 0,-1 1 0,-7-1 0,-5-1 0,-3 1 0,-10-1 0,1 1 0,-8 1 0,6-2 0,-9-9 0,5-2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10:36.120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4724 8027,'16'-41'0,"-1"4"0,-8 19 0,5-1 0,4-5 0,4 1 0,2 0 0,3-4 0,3-1 0,4-3 0,6-2 0,1 0 0,0-3 0,2 0 0,0-2 0,3-1 0,-3 0 0,-2-1 0,-3-1 0,0-2 0,-2 1 0,4-7 0,1 5 0,-3 0 0,1 3 0,-1-3 0,2 3 0,-2-3 0,1 0 0,2-2 0,-4 0 0,-1-1 0,0-2 0,-1-3 0,-3 5 0,-2-4 0,-2 5 0,8-11 0,-5 4 0,-1-1 0,1 3 0,2-1 0,-1 0 0,1-1 0,-2 1 0,0 2 0,-1-2 0,-6 11 0,9-13 0,-9 12 0,7-9 0,-9 11 0,3-6 0,1 0 0,-1-1 0,1-6 0,-6 12 0,2-6 0,-2 8 0,4-6 0,-2-4 0,-3 7 0,-2-4 0,0 4 0,-1-2 0,2 5 0,-1-3 0,1 0 0,0 0 0,2-7 0,-2 8 0,2-3 0,1 1 0,-1 5 0,3-3 0,-3-1 0,2 2 0,0-5 0,0 2 0,-1 2 0,6-9 0,-4 9 0,3-7 0,-1 4 0,1 2 0,0-1 0,-1 0 0,5-2 0,-5 6 0,2 0 0,-2-5 0,1-2 0,2 0 0,-2-1 0,2 6 0,0-1 0,0 6 0,5-9 0,0 6 0,1-1 0,2 2 0,-2 3 0,7 2 0,-1-1 0,-2 9 0,6-6 0,-4 0 0,8 0 0,-9 6 0,1 0 0,2 4 0,2-2 0,0 0 0,-1 5 0,-2 0 0,2 3 0,-1 3 0,-2 2 0,1 4 0,0 0 0,-1 5 0,1-2 0,-1 2 0,-2 1 0,-2 0 0,-3 0 0,0 0 0,0 0 0,-1 0 0,1 0 0,0 0 0,0 0 0,0 0 0,2 1 0,1 2 0,-1 1 0,-2 4 0,3-1 0,-1 1 0,0 3 0,-2 2 0,-2 2 0,-1 0 0,-1 0 0,2-2 0,1 1 0,-2-1 0,-1 4 0,2 1 0,-1 0 0,3-2 0,-3 2 0,1 0 0,-4 2 0,3-1 0,-2 1 0,0-3 0,-3 1 0,0 2 0,1 0 0,-1 0 0,0 1 0,-3-3 0,1 2 0,-1-2 0,0 3 0,3-1 0,-3 0 0,-1 2 0,-1-4 0,1 2 0,-1-2 0,3 3 0,-3-3 0,3 3 0,-1 0 0,-1 1 0,4-1 0,-3-1 0,3 1 0,0 2 0,-1-2 0,-1-1 0,1 1 0,-2 2 0,2 0 0,-1 0 0,1 3 0,-2 0 0,0-1 0,1-1 0,-4 1 0,1 1 0,-2 0 0,0-3 0,-1 0 0,1 0 0,-1 0 0,0 1 0,1-1 0,-1-1 0,1-1 0,-2 0 0,-1-3 0,2 4 0,-3-4 0,3 4 0,1-2 0,-1-2 0,0 3 0,0-1 0,-2 0 0,2 2 0,-3-4 0,3 3 0,0 0 0,1-1 0,-1 0 0,3 1 0,0 2 0,1-3 0,-2 1 0,1 0 0,0-1 0,-2 1 0,-1-3 0,1 2 0,-1-2 0,1 0 0,-4-2 0,1-1 0,0 1 0,3-1 0,-4 1 0,1 3 0,0-3 0,3 2 0,-1-1 0,0 1 0,1-2 0,-1 2 0,0 1 0,-2-1 0,1 1 0,-1-2 0,2 1 0,-2 1 0,0-1 0,-1 1 0,4 1 0,-1 2 0,1-4 0,0 3 0,2-3 0,-2 2 0,2-2 0,1 3 0,-1-3 0,1 0 0,-1-3 0,-1 1 0,4-1 0,-3 1 0,2-1 0,-2-2 0,0 0 0,1 0 0,-2-1 0,1 1 0,-2-1 0,-1 1 0,1 1 0,-1-4 0,1 3 0,-1-3 0,1 4 0,-1-1 0,0-1 0,-3 1 0,3-1 0,-2 1 0,-1 0 0,1-2 0,-1 0 0,1-1 0,0-1 0,-2 1 0,2 1 0,-1 0 0,0 1 0,3-2 0,-2 0 0,1 1 0,2-1 0,-1 3 0,1-2 0,-1 1 0,1-1 0,0 2 0,2-3 0,-1 1 0,4-1 0,-3 0 0,2 3 0,-2-4 0,3 1 0,-1 2 0,4 1 0,-4-1 0,1 1 0,-2-3 0,3 1 0,-1 0 0,-4-2 0,1 4 0,1-3 0,-1 0 0,2-1 0,-2 2 0,3-3 0,-3 3 0,1-3 0,-1 0 0,-1 0 0,3-1 0,-3 1 0,1 0 0,1-1 0,-1 1 0,3 0 0,-3 0 0,3-1 0,-3 1 0,2 0 0,-1-1 0,1 1 0,-3 0 0,3 0 0,-2-1 0,-2 1 0,2 0 0,1-1 0,-1-1 0,-1-1 0,2 0 0,-1 3 0,2-1 0,-2-2 0,3 2 0,-3-2 0,1 1 0,-1 2 0,-1 0 0,4 0 0,-3-2 0,2 0 0,2 0 0,-3-1 0,2 2 0,0 0 0,2-2 0,0 2 0,0-2 0,0 0 0,0 0 0,1 0 0,-1 3 0,-3-3 0,1 0 0,-1 0 0,0 3 0,2 0 0,-1-1 0,-1-1 0,0-1 0,-2 0 0,3 3 0,-3-1 0,2 1 0,-1 0 0,-1-1 0,0-2 0,-1 2 0,1-2 0,-2 2 0,-1 0 0,3-2 0,0 1 0,1-2 0,-4 1 0,3 2 0,0-2 0,3 2 0,-3 1 0,3-3 0,0 0 0,0 0 0,0 3 0,1 0 0,-2-1 0,-1 1 0,3-3 0,-4 0 0,2 0 0,-2 3 0,1 0 0,-1 0 0,-1-1 0,1 1 0,1 0 0,-2-1 0,4-1 0,-3-1 0,3-1 0,-3 1 0,2 2 0,-2-2 0,3 1 0,-3-1 0,3 1 0,0-3 0,0 3 0,1-2 0,-2 0 0,0 3 0,1-5 0,0 4 0,-3-1 0,1 0 0,-1 0 0,-2 0 0,4 0 0,-3 0 0,1 1 0,0 1 0,-2 1 0,0-3 0,2 0 0,-2 0 0,2 3 0,-1-3 0,-2 0 0,0-1 0,1 2 0,-1 0 0,1 0 0,-1 0 0,3 2 0,0 0 0,4 0 0,-2-1 0,0 1 0,1 0 0,0-1 0,5-2 0,-2 2 0,1-2 0,-1 2 0,0 0 0,1 1 0,1 0 0,0-1 0,-3 1 0,0 0 0,0 0 0,0-1 0,1 1 0,-1 0 0,0-1 0,0 1 0,0-3 0,0 0 0,1 1 0,-1 1 0,0 1 0,0 0 0,0 0 0,0-1 0,3 1 0,0 0 0,0-1 0,0 1 0,-1-3 0,3 0 0,-3 1 0,1 1 0,0 1 0,0 0 0,1-1 0,-2 1 0,0-3 0,3 0 0,-2 1 0,3 1 0,-4 1 0,5 0 0,-2-1 0,1 0 0,-1-2 0,2 2 0,-1-1 0,-2 0 0,1-1 0,1 1 0,2-4 0,-1 2 0,1-2 0,0 3 0,4 6 0,0 1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2:16.580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7 8027,'36'0'0,"-6"0"0,-13 0 0,0 0 0,-2 0 0,4 0 0,-3 0 0,2 0 0,-2 0 0,0 0 0,-2 0 0,0 0 0,3-1 0,-2 1 0,2 0 0,0-1 0,-4 1 0,1 0 0,0 0 0,-2 0 0,-2 0 0,2-1 0,2 1 0,2 0 0,1 0 0,-1 0 0,1 0 0,1 0 0,2 0 0,-1 0 0,1 0 0,1 0 0,-3 0 0,1 0 0,0 0 0,-2 0 0,2 0 0,-3 1 0,3-1 0,-2 1 0,2-1 0,0 1 0,-3 0 0,3 0 0,-3-1 0,3 1 0,-1 0 0,2-1 0,1 0 0,0 1 0,0-1 0,0 1 0,1-1 0,2 0 0,-1 0 0,-3 0 0,1 0 0,0 0 0,-1 0 0,-2 0 0,2 0 0,-4 0 0,2 0 0,-2 0 0,0-1 0,-2 1 0,0 0 0,0 0 0,0-1 0,0 1 0,0 0 0,-1-1 0,4 1 0,2-1 0,1 1 0,0-1 0,1 0 0,2 0 0,0 1 0,0-1 0,-5 0 0,1 0 0,-2 1 0,1-1 0,-2 1 0,-2 0 0,-2 0 0,-1 0 0,6 0 0,0 0 0,1 0 0,-1 0 0,-3 0 0,0-1 0,1 1 0,1 0 0,-2 0 0,3 0 0,-1 0 0,1 0 0,2-1 0,-1 1 0,2 0 0,1 0 0,0 0 0,0 0 0,2 0 0,3 0 0,-2 1 0,2-1 0,-3 0 0,2 0 0,-2 1 0,0-1 0,-2 1 0,0-1 0,-3 1 0,0-1 0,-1 0 0,-1 1 0,-2-1 0,-3 1 0,1-1 0,0 0 0,1 1 0,-1-1 0,0 1 0,-4-1 0,1 0 0,1 1 0,-1-1 0,1 0 0,-3 0 0,-1 0 0,1 1 0,0-1 0,0 0 0,3 1 0,-2-1 0,5 0 0,-3 1 0,2-1 0,-2 0 0,0 0 0,1 0 0,-1 0 0,-1 1 0,1-1 0,0 0 0,2 0 0,-1 0 0,0 1 0,1-1 0,-2 1 0,2-1 0,0 1 0,-2 0 0,-2-1 0,0 1 0,2 0 0,-3 0 0,3-1 0,-3 1 0,0 0 0,2 0 0,1-1 0,1 1 0,-2 0 0,3 0 0,-3 0 0,3-1 0,-3 1 0,1 0 0,-1 0 0,0-1 0,2 1 0,-2-1 0,3 1 0,0-1 0,1 1 0,1-1 0,0 1 0,0 0 0,0-1 0,0 1 0,-1 0 0,1 0 0,-1 0 0,-1 0 0,1 0 0,-2 0 0,-1 0 0,0 0 0,0 0 0,-1 1 0,2-1 0,-1 0 0,1 0 0,-2-1 0,3 1 0,-3 0 0,3 0 0,-3 0 0,-1 0 0,1 0 0,0 0 0,-1 0 0,1 0 0,-1-1 0,-1 1 0,-1 0 0,-2-1 0,2 1 0,-1-1 0,-1 1 0,1-1 0,-1 1 0,3-1 0,0 1 0,-2 0 0,-1-1 0,1 1 0,2 0 0,-1 0 0,-1-1 0,1 1 0,-3 0 0,2 0 0,0-1 0,-3 1 0,0 0 0,-1 0 0,1 0 0,-1 0 0,2 0 0,-3-1 0,3 2 0,-1-1 0,3 0 0,-1 0 0,3 0 0,0 0 0,0 0 0,0 0 0,0 0 0,0 0 0,0 0 0,0 0 0,0-1 0,-1 1 0,1 0 0,0-1 0,0 1 0,0 0 0,0 0 0,0-1 0,0 1 0,0 0 0,0 0 0,0 0 0,-1 0 0,-1 0 0,0 0 0,-3 0 0,3 0 0,0 0 0,-2 0 0,3 0 0,-2 0 0,3 0 0,0 1 0,0-1 0,0-1 0,0 2 0,-3-2 0,1 1 0,0 0 0,-1 0 0,1 0 0,-4 0 0,3 0 0,-4 1 0,0-1 0,0-1 0,0 1 0,3 0 0,0-1 0,1 1 0,6-1 0,-4 0 0,6 1 0,-2-1 0,-3 1 0,0-1 0,0 1 0,0-1 0,0 1 0,-1 0 0,1-1 0,0 1 0,0-1 0,0 1 0,0-1 0,0 1 0,0-1 0,0 1 0,0-1 0,0 1 0,2-1 0,0 1 0,1-1 0,-1 0 0,0 1 0,2-1 0,1 0 0,5 1 0,0-1 0,1 0 0,-3 0 0,-4 0 0,1 0 0,5 0 0,-3 0 0,3 0 0,-5 0 0,-1 0 0,-2 0 0,4 0 0,-2 0 0,2 0 0,1 0 0,-3 0 0,2 0 0,-2 1 0,3-1 0,0 0 0,-1 0 0,1 0 0,0 1 0,0-1 0,0 0 0,0 0 0,-3 0 0,2 0 0,-3 0 0,4 0 0,2 0 0,1 0 0,-4 0 0,-1 0 0,-1 0 0,3 0 0,0 0 0,0 0 0,-1 0 0,-1 0 0,1 0 0,-2 0 0,0 0 0,0 0 0,3-1 0,2 1 0,-2 0 0,-2 0 0,-1 0 0,3 0 0,-3 0 0,4-1 0,-1 1 0,-1 0 0,-1 0 0,-1-1 0,3 1 0,0 0 0,0-1 0,-3 1 0,1 0 0,0-1 0,1 1 0,1-1 0,0 1 0,0-1 0,0 1 0,0-1 0,0 1 0,2-1 0,0 0 0,2 1 0,-2-1 0,3 0 0,-3 1 0,2-1 0,-1 0 0,1 0 0,-2 1 0,3-1 0,-3 0 0,2 0 0,0-1 0,0 1 0,0 0 0,-3-1 0,-2 1 0,3 0 0,-5 0 0,2 0 0,-2 0 0,-1 1 0,-3-1 0,2 0 0,1 1 0,-1-1 0,-2 1 0,0-1 0,0 1 0,0-1 0,-1 1 0,-1-1 0,0 1 0,-4-1 0,2 0 0,0 1 0,-1-1 0,3-1 0,-4 1 0,1 0 0,1 0 0,0 0 0,0 0 0,-1 1 0,0-1 0,2 0 0,0 0 0,1 0 0,1 0 0,-1 0 0,1-1 0,4 1 0,-2 0 0,4-1 0,-3 1 0,2-1 0,-2 1 0,0-1 0,0 1 0,0 0 0,-1 0 0,1-1 0,-2 1 0,0 0 0,0 0 0,0 0 0,0-1 0,2 1 0,1 1 0,-1-1 0,-2 0 0,2 0 0,0 0 0,0 0 0,-2 0 0,3 1 0,-1-1 0,0 0 0,-2 0 0,1 1 0,0-1 0,1 1 0,3-1 0,-3 1 0,1 0 0,-1-1 0,-1 1 0,1-1 0,2 1 0,-1-1 0,2 1 0,-2-1 0,-4 0 0,4 1 0,-1-1 0,1 0 0,-1 0 0,0 0 0,2 0 0,-2 0 0,0 0 0,1 0 0,-1 1 0,0-1 0,1 0 0,-1 1 0,3-1 0,-1 1 0,3 0 0,-4-1 0,4 1 0,-3 0 0,0-1 0,0 1 0,-1-1 0,1 0 0,3 1 0,2-1 0,0 0 0,-2 0 0,2 0 0,0 0 0,3 0 0,-3 0 0,-1 0 0,2 1 0,-1-1 0,3 0 0,-3 1 0,3-1 0,-3 1 0,1-1 0,-1 1 0,-2-1 0,3 0 0,-3 1 0,0 0 0,0-1 0,0 1 0,0 0 0,2-1 0,-1 1 0,1-1 0,2 1 0,0 0 0,2-1 0,1 1 0,0-1 0,0 1 0,2 0 0,-1-1 0,1 1 0,1-1 0,-1 0 0,3 1 0,0-1 0,-2 0 0,2 0 0,-4 1 0,1-1 0,-2 1 0,0-1 0,-1 0 0,-1 1 0,-2-1 0,0 1 0,-3 0 0,2-1 0,0 1 0,-1 0 0,1-1 0,3 1 0,-3-1 0,2 1 0,-2-1 0,4 1 0,-2 0 0,1-1 0,0 1 0,1 0 0,-2-1 0,2 1 0,1 0 0,0-1 0,-1 1 0,-1 0 0,-1 0 0,-1 0 0,1 0 0,-3 0 0,2 0 0,-3 0 0,0 0 0,0 0 0,0 0 0,0 0 0,-3 0 0,1 0 0,0 0 0,4 0 0,-1 1 0,1-1 0,1 0 0,2 1 0,-1-1 0,0 0 0,0 1 0,0-1 0,2 1 0,-1-1 0,-2 1 0,2-1 0,-4 1 0,1-1 0,1 1 0,-1-1 0,-3 1 0,1-1 0,-3 1 0,2-1 0,3 0 0,1 1 0,-4-1 0,-1 0 0,0 0 0,4 0 0,0 0 0,0 0 0,-2 0 0,0 0 0,-1-1 0,0 1 0,-1 0 0,2 0 0,0-1 0,-3 1 0,3 0 0,-2-1 0,5 1 0,-1 0 0,0 0 0,-2-1 0,0 1 0,2 0 0,0 0 0,2-1 0,1 1 0,2-1 0,-1 1 0,-2 0 0,1 0 0,-3-1 0,3 1 0,-3 0 0,0 0 0,-2 0 0,0 0 0,0 0 0,-1 0 0,1 0 0,0 0 0,0 0 0,0 0 0,0 0 0,2 0 0,0 0 0,0 1 0,-2-1 0,0 1 0,0-1 0,2 1 0,0-1 0,0 0 0,-2 1 0,0-1 0,0 1 0,3-1 0,-3 1 0,2-1 0,-1 0 0,-1 1 0,0-1 0,-1 0 0,1 0 0,0 1 0,-2-1 0,2 0 0,-4 0 0,4 1 0,-2-1 0,2 0 0,0 1 0,0-1 0,0 0 0,2 0 0,0 0 0,0 0 0,-2 0 0,2 0 0,0 0 0,1 0 0,-1 0 0,0 0 0,0 0 0,-2-1 0,-2 1 0,2-1 0,-2 1 0,5 0 0,-3-1 0,0 1 0,1 0 0,1-1 0,1 1 0,1 0 0,2 0 0,-1 0 0,-2 0 0,1 0 0,-1 0 0,2 0 0,0 0 0,1 0 0,-2 0 0,0 0 0,2 0 0,-3 0 0,2 0 0,-3 0 0,2 0 0,-2 0 0,0 0 0,1 0 0,-1 0 0,1 0 0,-1 0 0,0 0 0,2 1 0,0-1 0,0 0 0,2 0 0,-1 1 0,0-1 0,0 0 0,-1 0 0,0 0 0,1 0 0,-2 0 0,-4 0 0,1 0 0,0 0 0,0 0 0,3 1 0,-3-1 0,3 0 0,0 0 0,-1 0 0,2 0 0,-3 0 0,2 0 0,-3 0 0,0 0 0,0 0 0,0 0 0,-1 0 0,-2-1 0,2 1 0,1 0 0,1-1 0,2 1 0,-6 0 0,-1 0 0,0 0 0,9 0 0,6 0 0,4-1 0,8 1 0,2-2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0:22.895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1 116 8027,'36'0'0,"-6"0"0,-13 0 0,0 0 0,-2 0 0,4 0 0,-3 0 0,2 0 0,-2 0 0,0 0 0,-2-3 0,0 1 0,3-4 0,-2 2 0,2-1 0,0-2 0,-4 6 0,1-4 0,0 3 0,-2-1 0,-2 2 0,2-2 0,2 2 0,2-1 0,1 1 0,-1 1 0,1-3 0,1 1 0,2-1 0,-1 3 0,1 0 0,1 0 0,-3 0 0,1 0 0,0 0 0,-2 3 0,2 3 0,-3 0 0,3 2 0,-2 3 0,2 2 0,0-1 0,-3 1 0,3-1 0,-3 1 0,3-2 0,-1-3 0,2 0 0,1-1 0,0 0 0,0-2 0,0 1 0,1-3 0,2-1 0,-1-2 0,-3 0 0,1 0 0,0 0 0,-1 0 0,-2 0 0,2 0 0,-4 0 0,2-2 0,-2-1 0,0-2 0,-2 3 0,0-4 0,0 4 0,0-4 0,0 1 0,0 0 0,-1 0 0,4-2 0,2-4 0,1-2 0,0 2 0,1-1 0,2-1 0,0-2 0,0 2 0,-5 0 0,1 4 0,-2-2 0,1 5 0,-2 1 0,-2 4 0,-2-2 0,-1 2 0,6 1 0,0 0 0,1 0 0,-1-2 0,-3-1 0,0 0 0,1 1 0,1-1 0,-2 0 0,3 0 0,-1 2 0,1-1 0,2 1 0,-1 1 0,2 0 0,1 0 0,0 0 0,0 0 0,2 0 0,3 0 0,-2 1 0,2 1 0,-3 3 0,2 2 0,-2 1 0,0 0 0,-2 0 0,0-1 0,-3 0 0,0-1 0,-1-1 0,-1 0 0,-2 3 0,-3 0 0,1 0 0,0-1 0,1 1 0,-1-1 0,0-2 0,-4 2 0,1-2 0,1-1 0,-1 2 0,1-4 0,-3 3 0,-1-2 0,1 2 0,0-3 0,0 5 0,3-3 0,-2 4 0,5-4 0,-3 0 0,2-1 0,-2-2 0,0 5 0,1-4 0,-1 2 0,-1-2 0,1 0 0,0 3 0,2-2 0,-1 2 0,0 0 0,1 3 0,-2 0 0,2 2 0,0 0 0,-2 2 0,-2-1 0,0 3 0,2-1 0,-3-1 0,3 1 0,-3-1 0,0 0 0,2 3 0,1-2 0,1 1 0,-2-2 0,3 3 0,-3-2 0,3 1 0,-3-2 0,1 1 0,-1-3 0,0-2 0,2 3 0,-2-3 0,3 0 0,0 0 0,1 0 0,1 2 0,0 0 0,0 3 0,0 0 0,0 2 0,-1 1 0,1-1 0,-1 1 0,-1 2 0,1-1 0,-2 1 0,-1 0 0,0 0 0,0 1 0,-1-1 0,2-1 0,-1 1 0,1-2 0,-2-1 0,3 1 0,-3-1 0,3 1 0,-3-1 0,-1 1 0,1-1 0,0 0 0,-1 0 0,1-2 0,-1 1 0,-1-4 0,-1 1 0,-2-1 0,2-1 0,-1 1 0,-1-1 0,1-1 0,-1-1 0,3 4 0,0 2 0,-2-2 0,-1 0 0,1 1 0,2 1 0,-1-1 0,-1 0 0,1-2 0,-3 4 0,2-1 0,0-1 0,-3 1 0,0 0 0,-1 5 0,1 0 0,-1-3 0,2-2 0,-3 0 0,3 6 0,-1 0 0,3 2 0,-1 1 0,3-4 0,0 0 0,0 0 0,0-4 0,0 1 0,0 1 0,0-5 0,0 2 0,0-3 0,-1 4 0,1-2 0,0 0 0,0 1 0,0-2 0,0 1 0,0 1 0,0 3 0,0-1 0,0 1 0,0-1 0,-1 3 0,-2 0 0,2 0 0,-4-3 0,3 1 0,0-1 0,-2 1 0,3 3 0,-2 0 0,3 3 0,0-4 0,0 0 0,0-4 0,0 4 0,-3-2 0,1-3 0,0 0 0,-1 5 0,1 0 0,-4 3 0,3-2 0,-4 2 0,0-6 0,0 0 0,0-4 0,3 2 0,0-6 0,1 0 0,6-3 0,-4 4 0,6 0 0,-2 0 0,-3-1 0,0 1 0,0 1 0,0 1 0,0-1 0,-1 1 0,1-1 0,0 2 0,0-3 0,0 2 0,0-1 0,0-1 0,0-1 0,0 1 0,0 0 0,0 0 0,2-1 0,0 1 0,1-1 0,-1-2 0,0 2 0,2-2 0,1-2 0,5 4 0,0-5 0,1 3 0,-3-3 0,-4 0 0,1-1 0,5-1 0,-3 0 0,3 0 0,-5 0 0,-1 0 0,-2 0 0,4 0 0,-2 0 0,2 0 0,1 0 0,-3 0 0,2 0 0,-2 4 0,3-3 0,0 5 0,-1-5 0,1 6 0,0-6 0,0 6 0,0-6 0,0 1 0,-3-1 0,2-1 0,-3 0 0,4 0 0,2 0 0,1 0 0,-4 0 0,-1 0 0,-1 0 0,3 0 0,0 0 0,0 0 0,-1-1 0,-1-1 0,1 1 0,-2-2 0,0 2 0,0-2 0,3 1 0,2-3 0,-2 3 0,-2 0 0,-1 0 0,3 0 0,-3 1 0,4-5 0,-1 3 0,-1-2 0,-1 2 0,-1-3 0,3 1 0,0-1 0,0 1 0,-3-2 0,1 2 0,0-2 0,1 0 0,1-1 0,0 0 0,0 0 0,0 0 0,0-2 0,0 1 0,2-1 0,0-1 0,2 0 0,-2-2 0,3 3 0,-3-3 0,2 3 0,-1-4 0,1 1 0,-2-1 0,3-2 0,-3-2 0,2 0 0,0-3 0,0 0 0,0 0 0,-3-1 0,-2 2 0,3 3 0,-5-1 0,2 1 0,-2 2 0,-1 2 0,-3 0 0,2 4 0,1-2 0,-1 3 0,-2 0 0,0 0 0,0 1 0,0-1 0,-1 0 0,-1-2 0,0 0 0,-4-2 0,2 2 0,0-2 0,-1-6 0,3 0 0,-4-2 0,1 2 0,1 0 0,0 2 0,0 3 0,-1 0 0,0 1 0,2-4 0,0-2 0,1 0 0,1-2 0,-1 2 0,1-4 0,4 1 0,-2-1 0,4-1 0,-3-1 0,2-2 0,-2 2 0,0-1 0,0 3 0,0 2 0,-1-1 0,1-2 0,-2 2 0,0 1 0,0 2 0,0-3 0,0 3 0,2 0 0,1 3 0,-1-1 0,-2 1 0,2-1 0,0 1 0,0 2 0,-2 0 0,3 1 0,-1-1 0,0 0 0,-2 2 0,1 1 0,0 2 0,1 0 0,3 1 0,-3-1 0,1 0 0,-1 1 0,-1-1 0,1 0 0,2 0 0,-1 0 0,2-2 0,-2 1 0,-4-1 0,4-2 0,-1-1 0,1-4 0,-1-1 0,0 0 0,2 2 0,-2 1 0,0-1 0,1 3 0,-1 1 0,0 1 0,1 1 0,-1 2 0,3 1 0,-1 0 0,3 2 0,-4-2 0,4 2 0,-3-2 0,0-1 0,0 0 0,-1 0 0,1-3 0,3-1 0,2-3 0,0-1 0,-2 1 0,2 0 0,0-1 0,3 1 0,-3-1 0,-1 1 0,2 2 0,-1 0 0,3 4 0,-3-2 0,3 3 0,-3 0 0,1-2 0,-1 0 0,-2-1 0,3 4 0,-3-1 0,0 0 0,0 3 0,0 0 0,0 0 0,2-3 0,-1 1 0,1 2 0,2-2 0,0 2 0,2-2 0,1-1 0,0 1 0,0-1 0,2 0 0,-1 0 0,1 1 0,1-4 0,-1 1 0,3-3 0,0 3 0,-2-4 0,2 1 0,-4 2 0,1 1 0,-2 1 0,0-2 0,-1 3 0,-1-3 0,-2 3 0,0 0 0,-3 3 0,2 0 0,0 0 0,-1-3 0,1 0 0,3 0 0,-3 1 0,2 0 0,-2 2 0,4-2 0,-2 2 0,1-2 0,0-1 0,1 3 0,-2 0 0,2 1 0,1-2 0,0 2 0,-1 2 0,-1 1 0,-1-2 0,-1 2 0,1 1 0,-3 0 0,2 0 0,-3 0 0,0 0 0,0 0 0,0 0 0,0 0 0,-3 0 0,1 0 0,0 3 0,4-1 0,-1 4 0,1 0 0,1 0 0,2 2 0,-1-3 0,0 0 0,0 1 0,0 1 0,2 1 0,-1 0 0,-2-1 0,2 1 0,-4 1 0,1 1 0,1-1 0,-1 1 0,-3-1 0,1-2 0,-3 1 0,2 0 0,3-4 0,1-1 0,-4-3 0,-1 0 0,0 0 0,4 0 0,0 0 0,0 0 0,-2 0 0,0 0 0,-1-3 0,0 1 0,-1-3 0,2 0 0,0-3 0,-3 1 0,3 2 0,-2-2 0,5 6 0,-1-5 0,0 4 0,-2-3 0,0 2 0,2-2 0,0 0 0,2-3 0,1 1 0,2 2 0,-1-1 0,-2 4 0,1-4 0,-3 4 0,3-1 0,-3 3 0,0-1 0,-2 0 0,0-2 0,0 1 0,-1 2 0,1 0 0,0 0 0,0 0 0,0 0 0,0 0 0,2 3 0,0 2 0,0 2 0,-2 1 0,0-1 0,0 1 0,2 0 0,0 0 0,0-1 0,-2 1 0,0 0 0,0 0 0,3-1 0,-3 1 0,2 0 0,-1-3 0,-1 0 0,0-2 0,-1 2 0,1-3 0,0 3 0,-2-2 0,2 2 0,-4-1 0,4 2 0,-2 0 0,2-4 0,0 3 0,0-2 0,0 3 0,2-5 0,0 1 0,0-1 0,-2-1 0,2 0 0,0 0 0,1 0 0,-1-1 0,0-1 0,0-3 0,-2-2 0,-2-1 0,2 0 0,-2 1 0,5 2 0,-3-2 0,0 2 0,1 1 0,1-1 0,1 3 0,1 0 0,2-2 0,-1 2 0,-2-1 0,1 3 0,-1 0 0,2 0 0,0 0 0,1 0 0,-2 0 0,0 0 0,2 0 0,-3 0 0,2 0 0,-3 0 0,2 0 0,-2 0 0,0 0 0,1 0 0,-1 0 0,1 3 0,-1 3 0,0-2 0,2 1 0,0-2 0,0 2 0,2-3 0,-1 3 0,0-2 0,0 0 0,-1 0 0,0-2 0,1 1 0,-2-1 0,-4-1 0,1 0 0,0 0 0,0 0 0,3 4 0,-3-3 0,3 5 0,0-5 0,-1 3 0,2-4 0,-3 0 0,2 0 0,-3 0 0,0 0 0,0-1 0,0-2 0,-1-1 0,-2-4 0,2 1 0,1-1 0,1 4 0,2 0 0,-6 1 0,-1 2 0,0-3 0,9 4 0,6 0 0,4-3 0,8-12 0,2-5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1:36.970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139 1 8027,'-28'8'0,"11"12"0,11 3 0,6 12 0,0 3 0,-1 5 0,-3 3 0,2-3 0,-2 7 0,3 1 0,1-1 0,0 2 0,0 3 0,0-1 0,0 3 0,0 0 0,0 4 0,5-1 0,2 7 0,5-2 0,-4-1 0,2 2 0,-6-3 0,4 2 0,-4 0 0,-1 1 0,0-2 0,1 2 0,-2-5 0,2 5 0,-3-5 0,-1 1 0,2-2 0,2 1 0,-3-1 0,3 1 0,-1-4 0,1 0 0,-2-1 0,2 1 0,-3 1 0,-1-1 0,0 1 0,0 1 0,0 0 0,0 0 0,0-4 0,2-1 0,2 1 0,-1-7 0,5 9 0,-5-7 0,1 1 0,3-4 0,-6 4 0,4-3 0,-4-1 0,-1-4 0,0-2 0,0 7 0,0 2 0,-3 1 0,-5-7 0,0-1 0,-9-4 0,-1 2 0,1-6 0,-4 2 0,4 1 0,-4-4 0,4-3 0,2-3 0,3-4 0,3-2 0,0-2 0,4-3 0,0-1 0,1-2 0,2-4 0,-3 2 0,5-2 0,0 3 0,5-5 0,2 0 0,15-6 0,5 2 0,4-2 0,-4 4 0,10-6 0,-4 3 0,4 0 0,6-2 0,3 1 0,5 0 0,8 0 0,-3-2 0,11 3 0,1-3 0,4 0 0,14 0 0,-6 0 0,3 0 0,1 0 0,1 0 0,7 0 0,3 0 0,6-3 0,-1-1 0,6-2 0,3 0 0,3-1 0,1 1 0,5-1 0,4 0 0,2 1 0,2-1 0,-1-1 0,1-1 0,0-1 0,-1 2 0,1 0 0,-1-3 0,5 1 0,0-1 0,1-2 0,-1 2 0,-2 1 0,6 0 0,2 0 0,0 1 0,3 0 0,-6 1 0,1-3 0,-5 3 0,1-3 0,1 3 0,-1-1 0,1 2 0,-2 3 0,-1-1 0,1 3 0,-3 0 0,-5 2 0,4 0 0,-4 0 0,3 0 0,2 0 0,-5 0 0,1-1 0,0-1 0,-2 0 0,2-2 0,-1 2 0,5-3 0,0 4 0,-1-1 0,-1 1 0,-2 1 0,-4 0 0,1-2 0,2-1 0,4-1 0,-4 2 0,0-2 0,-3 0 0,3-1 0,-5 0 0,1 0 0,-3 2 0,0-2 0,-3 3 0,-6-2 0,-13 2 0,0-1 0,-12 0 0,3 3 0,1-2 0,-4-1 0,-9 0 0,-3-1 0,-5 2 0,-7-1 0,-6 1 0,-1 1 0,-7-1 0,-5-1 0,-3 1 0,-10-1 0,1 1 0,-8 1 0,6-2 0,-9-9 0,5-2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2:01.247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139 1 8027,'-28'8'0,"11"12"0,11 3 0,6 12 0,0 3 0,-1 5 0,-3 3 0,2-3 0,-2 7 0,3 1 0,1-1 0,0 2 0,0 3 0,0-1 0,0 3 0,0 0 0,0 4 0,5-1 0,2 7 0,5-2 0,-4-1 0,2 2 0,-6-3 0,4 2 0,-4 0 0,-1 1 0,0-2 0,1 2 0,-2-5 0,2 5 0,-3-5 0,-1 1 0,2-2 0,2 1 0,-3-1 0,3 1 0,-1-4 0,1 0 0,-2-1 0,2 1 0,-3 1 0,-1-1 0,0 1 0,0 1 0,0 0 0,0 0 0,0-4 0,2-1 0,2 1 0,-1-7 0,5 9 0,-5-7 0,1 1 0,3-4 0,-6 4 0,4-3 0,-4-1 0,-1-4 0,0-2 0,0 7 0,0 2 0,-3 1 0,-5-7 0,0-1 0,-9-4 0,-1 2 0,1-6 0,-4 2 0,4 1 0,-4-4 0,4-3 0,2-3 0,3-4 0,3-2 0,0-2 0,4-3 0,0-1 0,1-2 0,2-4 0,-3 2 0,5-2 0,0 3 0,5-5 0,2 0 0,15-6 0,5 2 0,4-2 0,-4 4 0,10-6 0,-4 3 0,4 0 0,6-2 0,3 1 0,5 0 0,8 0 0,-3-2 0,11 3 0,1-3 0,4 0 0,14 0 0,-6 0 0,3 0 0,1 0 0,1 0 0,7 0 0,3 0 0,6-3 0,-1-1 0,6-2 0,3 0 0,3-1 0,1 1 0,5-1 0,4 0 0,2 1 0,2-1 0,-1-1 0,1-1 0,0-1 0,-1 2 0,1 0 0,-1-3 0,5 1 0,0-1 0,1-2 0,-1 2 0,-2 1 0,6 0 0,2 0 0,0 1 0,3 0 0,-6 1 0,1-3 0,-5 3 0,1-3 0,1 3 0,-1-1 0,1 2 0,-2 3 0,-1-1 0,1 3 0,-3 0 0,-5 2 0,4 0 0,-4 0 0,3 0 0,2 0 0,-5 0 0,1-1 0,0-1 0,-2 0 0,2-2 0,-1 2 0,5-3 0,0 4 0,-1-1 0,-1 1 0,-2 1 0,-4 0 0,1-2 0,2-1 0,4-1 0,-4 2 0,0-2 0,-3 0 0,3-1 0,-5 0 0,1 0 0,-3 2 0,0-2 0,-3 3 0,-6-2 0,-13 2 0,0-1 0,-12 0 0,3 3 0,1-2 0,-4-1 0,-9 0 0,-3-1 0,-5 2 0,-7-1 0,-6 1 0,-1 1 0,-7-1 0,-5-1 0,-3 1 0,-10-1 0,1 1 0,-8 1 0,6-2 0,-9-9 0,5-2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2:05.193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40 8027,'36'0'0,"-6"0"0,-13 0 0,0 0 0,-2 0 0,4 0 0,-3 0 0,2 0 0,-2 0 0,0 0 0,-2-1 0,0 1 0,3-3 0,-2 2 0,2-1 0,0 0 0,-4 1 0,1 0 0,0 0 0,-2 0 0,-2 1 0,2-1 0,2 0 0,2 1 0,1-1 0,-1 1 0,1-1 0,1 0 0,2 1 0,-1 0 0,1 0 0,1 0 0,-3 0 0,1 0 0,0 0 0,-2 1 0,2 1 0,-3 0 0,3 1 0,-2 0 0,2 2 0,0-1 0,-3 1 0,3-1 0,-3 0 0,3 0 0,-1-1 0,2-1 0,1 1 0,0 0 0,0-2 0,0 1 0,1-1 0,2 0 0,-1-1 0,-3 0 0,1 0 0,0 0 0,-1 0 0,-2 0 0,2 0 0,-4 0 0,2-1 0,-2 0 0,0 0 0,-2 0 0,0-1 0,0 1 0,0-1 0,0 0 0,0 1 0,-1-1 0,4-1 0,2 0 0,1-2 0,0 1 0,1 0 0,2 0 0,0-2 0,0 2 0,-5-1 0,1 2 0,-2-1 0,1 2 0,-2 1 0,-2 0 0,-2 0 0,-1 1 0,6 0 0,0 0 0,1 0 0,-1-1 0,-3 0 0,0 0 0,1 0 0,1 0 0,-2 0 0,3 0 0,-1 1 0,1-1 0,2 1 0,-1 0 0,2 0 0,1 0 0,0 0 0,0 0 0,2 0 0,3 0 0,-2 0 0,2 1 0,-3 0 0,2 2 0,-2 0 0,0 0 0,-2-1 0,0 1 0,-3-1 0,0 0 0,-1 0 0,-1 0 0,-2 1 0,-3-1 0,1 1 0,0 0 0,1-1 0,-1 1 0,0-2 0,-4 2 0,1-1 0,1-1 0,-1 1 0,1-1 0,-3 1 0,-1-1 0,1 0 0,0 0 0,0 1 0,3 0 0,-2 0 0,5 0 0,-3-1 0,2 0 0,-2 0 0,0 1 0,1-1 0,-1 0 0,-1 0 0,1-1 0,0 2 0,2-1 0,-1 1 0,0 0 0,1 0 0,-2 1 0,2 1 0,0-1 0,-2 1 0,-2 0 0,0 1 0,2-1 0,-3 1 0,3-1 0,-3 0 0,0 1 0,2 0 0,1-1 0,1 1 0,-2-1 0,3 1 0,-3 0 0,3 0 0,-3-1 0,1 0 0,-1 0 0,0-1 0,2 0 0,-2 0 0,3 0 0,0 0 0,1 0 0,1 0 0,0 1 0,0 0 0,0 1 0,0 0 0,-1 0 0,1 1 0,-1-1 0,-1 2 0,1-2 0,-2 1 0,-1 1 0,0-1 0,0 1 0,-1-1 0,2 0 0,-1 0 0,1 0 0,-2-1 0,3 0 0,-3 1 0,3-1 0,-3 0 0,-1 1 0,1-1 0,0 1 0,-1-1 0,1-1 0,-1 1 0,-1-2 0,-1 1 0,-2 0 0,2-1 0,-1 0 0,-1 0 0,1 0 0,-1 0 0,3 1 0,0 0 0,-2 0 0,-1 0 0,1 0 0,2 0 0,-1 0 0,-1 1 0,1-2 0,-3 2 0,2 0 0,0-1 0,-3 0 0,0 1 0,-1 1 0,1 0 0,-1 0 0,2-2 0,-3 1 0,3 1 0,-1 1 0,3 0 0,-1 1 0,3-2 0,0 0 0,0 0 0,0-1 0,0 0 0,0 1 0,0-2 0,0 0 0,0 0 0,-1 0 0,1 1 0,0-1 0,0 1 0,0-2 0,0 2 0,0-1 0,0 1 0,0 1 0,0-1 0,0 1 0,-1 0 0,-2 0 0,2 0 0,-4 0 0,3-1 0,0 0 0,-2 1 0,3 0 0,-2 1 0,3 1 0,0-2 0,0 0 0,0-1 0,0 1 0,-3 0 0,1-2 0,0 1 0,-1 1 0,1 0 0,-4 2 0,3-2 0,-4 1 0,0-1 0,0-1 0,0-1 0,3 0 0,0-1 0,1-1 0,6 0 0,-4 0 0,6 1 0,-2 0 0,-3-1 0,0 1 0,0 0 0,0 1 0,0-1 0,-1 0 0,1 1 0,0-1 0,0 0 0,0 1 0,0-1 0,0-1 0,0 1 0,0 0 0,0-1 0,0 1 0,2 0 0,0-1 0,1 1 0,-1-1 0,0 0 0,2 0 0,1-1 0,5 1 0,0-1 0,1 1 0,-3-2 0,-4 1 0,1-1 0,5 0 0,-3 0 0,3 0 0,-5 0 0,-1 0 0,-2 0 0,4 0 0,-2 0 0,2 0 0,1 0 0,-3 0 0,2 0 0,-2 2 0,3-2 0,0 2 0,-1-1 0,1 1 0,0-2 0,0 3 0,0-3 0,0 1 0,-3-1 0,2 0 0,-3 0 0,4 0 0,2 0 0,1 0 0,-4 0 0,-1 0 0,-1 0 0,3 0 0,0 0 0,0 0 0,-1 0 0,-1-1 0,1 1 0,-2-1 0,0 0 0,0 0 0,3 1 0,2-2 0,-2 1 0,-2 0 0,-1 1 0,3-1 0,-3 1 0,4-2 0,-1 1 0,-1-1 0,-1 1 0,-1-1 0,3 0 0,0 0 0,0 0 0,-3 0 0,1 0 0,0 0 0,1-1 0,1 0 0,0 1 0,0-1 0,0 0 0,0-1 0,0 1 0,2 0 0,0-1 0,2 0 0,-2 0 0,3 0 0,-3 0 0,2 0 0,-1 0 0,1-1 0,-2 0 0,3 0 0,-3-2 0,2 1 0,0-1 0,0 0 0,0-1 0,-3 1 0,-2 0 0,3 1 0,-5-1 0,2 2 0,-2-1 0,-1 2 0,-3-1 0,2 2 0,1 0 0,-1 0 0,-2 0 0,0 0 0,0 1 0,0-1 0,-1 0 0,-1 0 0,0-1 0,-4 0 0,2 1 0,0-2 0,-1-1 0,3 0 0,-4-1 0,1 0 0,1 1 0,0 1 0,0 0 0,-1 1 0,0-1 0,2 0 0,0-1 0,1 0 0,1-2 0,-1 2 0,1-1 0,4 0 0,-2-1 0,4 0 0,-3-1 0,2 0 0,-2 1 0,0-1 0,0 2 0,0 0 0,-1-1 0,1 0 0,-2 1 0,0 0 0,0 1 0,0-1 0,0 0 0,2 1 0,1 1 0,-1-1 0,-2 1 0,2 0 0,0-1 0,0 2 0,-2-1 0,3 1 0,-1 0 0,0-1 0,-2 2 0,1-1 0,0 1 0,1 1 0,3-1 0,-3 0 0,1 0 0,-1 1 0,-1-1 0,1 0 0,2 1 0,-1-1 0,2-1 0,-2 1 0,-4 0 0,4-1 0,-1-1 0,1-1 0,-1 0 0,0 0 0,2 0 0,-2 1 0,0-1 0,1 2 0,-1 0 0,0 0 0,1 0 0,-1 2 0,3-1 0,-1 1 0,3 0 0,-4-1 0,4 2 0,-3-2 0,0 1 0,0-1 0,-1 0 0,1-1 0,3 0 0,2-1 0,0-1 0,-2 1 0,2 0 0,0-1 0,3 1 0,-3 0 0,-1-1 0,2 2 0,-1-1 0,3 2 0,-3 0 0,3 0 0,-3 0 0,1-1 0,-1 1 0,-2-1 0,3 1 0,-3 1 0,0-1 0,0 1 0,0 1 0,0-1 0,2-1 0,-1 1 0,1 0 0,2 0 0,0 0 0,2-1 0,1 1 0,0-1 0,0 0 0,2 1 0,-1-1 0,1 0 0,1 0 0,-1-1 0,3 0 0,0 0 0,-2-1 0,2 1 0,-4 0 0,1 0 0,-2 1 0,0 0 0,-1 0 0,-1-1 0,-2 1 0,0 0 0,-3 2 0,2-1 0,0 0 0,-1-1 0,1 1 0,3-1 0,-3 0 0,2 1 0,-2 0 0,4 0 0,-2 0 0,1 0 0,0-1 0,1 1 0,-2 0 0,2 1 0,1-1 0,0 1 0,-1 0 0,-1 0 0,-1 0 0,-1 1 0,1 0 0,-3 0 0,2 0 0,-3 0 0,0 0 0,0 0 0,0 0 0,0 0 0,-3 0 0,1 0 0,0 1 0,4 0 0,-1 1 0,1 0 0,1 0 0,2 1 0,-1-1 0,0-1 0,0 1 0,0 1 0,2 0 0,-1-1 0,-2 1 0,2 0 0,-4 0 0,1 0 0,1 0 0,-1 1 0,-3-1 0,1-1 0,-3 1 0,2 0 0,3-2 0,1 0 0,-4-1 0,-1 0 0,0 0 0,4 0 0,0 0 0,0 0 0,-2 0 0,0 0 0,-1-1 0,0 1 0,-1-2 0,2 0 0,0-1 0,-3 1 0,3 0 0,-2 0 0,5 1 0,-1-1 0,0 2 0,-2-2 0,0 1 0,2-1 0,0 0 0,2 0 0,1-1 0,2 1 0,-1 0 0,-2 1 0,1 0 0,-3 0 0,3 0 0,-3 1 0,0 0 0,-2-1 0,0 0 0,0 0 0,-1 1 0,1 0 0,0 0 0,0 0 0,0 0 0,0 0 0,2 1 0,0 1 0,0 1 0,-2-1 0,0 1 0,0 0 0,2-1 0,0 1 0,0 0 0,-2-1 0,0 1 0,0 0 0,3-1 0,-3 1 0,2 0 0,-1-1 0,-1-1 0,0 0 0,-1 1 0,1-1 0,0 1 0,-2-1 0,2 0 0,-4 1 0,4 0 0,-2 0 0,2-1 0,0 0 0,0 0 0,0 1 0,2-1 0,0 0 0,0-1 0,-2 0 0,2 0 0,0 0 0,1 0 0,-1 0 0,0-1 0,0-1 0,-2-1 0,-2 1 0,2-1 0,-2 1 0,5 0 0,-3 0 0,0 0 0,1 0 0,1 1 0,1 0 0,1 0 0,2 0 0,-1 0 0,-2 0 0,1 1 0,-1 0 0,2 0 0,0 0 0,1 0 0,-2 0 0,0 0 0,2 0 0,-3 0 0,2 0 0,-3 0 0,2 0 0,-2 0 0,0 0 0,1 0 0,-1 0 0,1 1 0,-1 1 0,0 0 0,2-1 0,0 0 0,0 1 0,2-1 0,-1 0 0,0 1 0,0-1 0,-1 0 0,0-1 0,1 1 0,-2-1 0,-4 0 0,1 0 0,0 0 0,0 0 0,3 1 0,-3 0 0,3 1 0,0-2 0,-1 1 0,2-1 0,-3 0 0,2 0 0,-3 0 0,0 0 0,0 0 0,0-1 0,-1 0 0,-2-2 0,2 0 0,1 1 0,1 0 0,2 1 0,-6 0 0,-1 1 0,0-2 0,9 2 0,6 0 0,4-1 0,8-4 0,2-2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2:16.579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139 1 8027,'-28'8'0,"11"12"0,11 3 0,6 12 0,0 3 0,-1 5 0,-3 3 0,2-3 0,-2 7 0,3 1 0,1-1 0,0 2 0,0 3 0,0-1 0,0 3 0,0 0 0,0 4 0,5-1 0,2 7 0,5-2 0,-4-1 0,2 2 0,-6-3 0,4 2 0,-4 0 0,-1 1 0,0-2 0,1 2 0,-2-5 0,2 5 0,-3-5 0,-1 1 0,2-2 0,2 1 0,-3-1 0,3 1 0,-1-4 0,1 0 0,-2-1 0,2 1 0,-3 1 0,-1-1 0,0 1 0,0 1 0,0 0 0,0 0 0,0-4 0,2-1 0,2 1 0,-1-7 0,5 9 0,-5-7 0,1 1 0,3-4 0,-6 4 0,4-3 0,-4-1 0,-1-4 0,0-2 0,0 7 0,0 2 0,-3 1 0,-5-7 0,0-1 0,-9-4 0,-1 2 0,1-6 0,-4 2 0,4 1 0,-4-4 0,4-3 0,2-3 0,3-4 0,3-2 0,0-2 0,4-2 0,0-2 0,1-3 0,2-3 0,-3 2 0,5-2 0,0 3 0,5-5 0,2 0 0,15-6 0,5 2 0,4-2 0,-4 4 0,10-6 0,-4 3 0,4 0 0,6-2 0,3 1 0,5 0 0,8 0 0,-3-1 0,11 1 0,1-2 0,4 0 0,14 0 0,-6 0 0,3 0 0,1 0 0,1 0 0,7 0 0,3 0 0,6-2 0,-1-3 0,6-1 0,3 0 0,3-1 0,1 1 0,5-1 0,4 0 0,2 1 0,2-1 0,-1-1 0,1-1 0,0-1 0,-1 2 0,1 0 0,-1-3 0,5 1 0,0-1 0,1-2 0,-1 2 0,-2 1 0,6 0 0,2 0 0,0 1 0,3 0 0,-6 1 0,1-3 0,-5 3 0,1-3 0,1 3 0,-1-1 0,1 2 0,-2 3 0,-1-1 0,1 3 0,-3 0 0,-5 2 0,4 0 0,-4 0 0,3 0 0,2 0 0,-5 0 0,1-1 0,0-1 0,-2 0 0,2-2 0,-1 2 0,5-3 0,0 4 0,-1-1 0,-1 1 0,-2 1 0,-4 0 0,1-2 0,2-1 0,4-1 0,-4 2 0,0-2 0,-3 0 0,3 0 0,-5-2 0,1 1 0,-3 2 0,0-2 0,-3 3 0,-6-2 0,-13 2 0,0-1 0,-12 0 0,3 3 0,1-2 0,-4-1 0,-9 0 0,-3-1 0,-5 2 0,-7-1 0,-6 1 0,-1 1 0,-7-1 0,-5-1 0,-3 1 0,-10-1 0,1 1 0,-8 1 0,6-2 0,-9-9 0,5-2 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4:52:16.580"/>
    </inkml:context>
    <inkml:brush xml:id="br0">
      <inkml:brushProperty name="width" value="0.17143" units="cm"/>
      <inkml:brushProperty name="height" value="0.17143" units="cm"/>
    </inkml:brush>
  </inkml:definitions>
  <inkml:trace contextRef="#ctx0" brushRef="#br0">1 7 8027,'36'0'0,"-6"0"0,-13 0 0,0 0 0,-2 0 0,4 0 0,-3 0 0,2 0 0,-2 0 0,0 0 0,-2 0 0,0 0 0,3-1 0,-2 1 0,2 0 0,0-1 0,-4 1 0,1 0 0,0 0 0,-2 0 0,-2 0 0,2-1 0,2 1 0,2 0 0,1 0 0,-1 0 0,1 0 0,1 0 0,2 0 0,-1 0 0,1 0 0,1 0 0,-3 0 0,1 0 0,0 0 0,-2 0 0,2 0 0,-3 1 0,3-1 0,-2 1 0,2-1 0,0 1 0,-3 0 0,3 0 0,-3-1 0,3 1 0,-1 0 0,2-1 0,1 0 0,0 1 0,0-1 0,0 1 0,1-1 0,2 0 0,-1 0 0,-3 0 0,1 0 0,0 0 0,-1 0 0,-2 0 0,2 0 0,-4 0 0,2 0 0,-2 0 0,0-1 0,-2 1 0,0 0 0,0 0 0,0-1 0,0 1 0,0 0 0,-1-1 0,4 1 0,2-1 0,1 1 0,0-1 0,1 0 0,2 0 0,0 1 0,0-1 0,-5 0 0,1 0 0,-2 1 0,1-1 0,-2 1 0,-2 0 0,-2 0 0,-1 0 0,6 0 0,0 0 0,1 0 0,-1 0 0,-3 0 0,0-1 0,1 1 0,1 0 0,-2 0 0,3 0 0,-1 0 0,1 0 0,2-1 0,-1 1 0,2 0 0,1 0 0,0 0 0,0 0 0,2 0 0,3 0 0,-2 1 0,2-1 0,-3 0 0,2 0 0,-2 1 0,0-1 0,-2 1 0,0-1 0,-3 1 0,0-1 0,-1 0 0,-1 1 0,-2-1 0,-3 1 0,1-1 0,0 0 0,1 1 0,-1-1 0,0 1 0,-4-1 0,1 0 0,1 1 0,-1-1 0,1 0 0,-3 0 0,-1 0 0,1 1 0,0-1 0,0 0 0,3 1 0,-2-1 0,5 0 0,-3 1 0,2-1 0,-2 0 0,0 0 0,1 0 0,-1 0 0,-1 1 0,1-1 0,0 0 0,2 0 0,-1 0 0,0 1 0,1-1 0,-2 1 0,2-1 0,0 1 0,-2 0 0,-2-1 0,0 1 0,2 0 0,-3 0 0,3-1 0,-3 1 0,0 0 0,2 0 0,1-1 0,1 1 0,-2 0 0,3 0 0,-3 0 0,3-1 0,-3 1 0,1 0 0,-1 0 0,0-1 0,2 1 0,-2-1 0,3 1 0,0-1 0,1 1 0,1-1 0,0 1 0,0 0 0,0-1 0,0 1 0,-1 0 0,1 0 0,-1 0 0,-1 0 0,1 0 0,-2 0 0,-1 0 0,0 0 0,0 0 0,-1 1 0,2-1 0,-1 0 0,1 0 0,-2-1 0,3 1 0,-3 0 0,3 0 0,-3 0 0,-1 0 0,1 0 0,0 0 0,-1 0 0,1 0 0,-1-1 0,-1 1 0,-1 0 0,-2-1 0,2 1 0,-1-1 0,-1 1 0,1-1 0,-1 1 0,3-1 0,0 1 0,-2 0 0,-1-1 0,1 1 0,2 0 0,-1 0 0,-1-1 0,1 1 0,-3 0 0,2 0 0,0-1 0,-3 1 0,0 0 0,-1 0 0,1 0 0,-1 0 0,2 0 0,-3-1 0,3 2 0,-1-1 0,3 0 0,-1 0 0,3 0 0,0 0 0,0 0 0,0 0 0,0 0 0,0 0 0,0 0 0,0 0 0,0-1 0,-1 1 0,1 0 0,0-1 0,0 1 0,0 0 0,0 0 0,0-1 0,0 1 0,0 0 0,0 0 0,0 0 0,-1 0 0,-1 0 0,0 0 0,-3 0 0,3 0 0,0 0 0,-2 0 0,3 0 0,-2 0 0,3 0 0,0 1 0,0-1 0,0-1 0,0 2 0,-3-2 0,1 1 0,0 0 0,-1 0 0,1 0 0,-4 0 0,3 0 0,-4 1 0,0-1 0,0-1 0,0 1 0,3 0 0,0-1 0,1 1 0,6-1 0,-4 0 0,6 1 0,-2-1 0,-3 1 0,0-1 0,0 1 0,0-1 0,0 1 0,-1 0 0,1-1 0,0 1 0,0-1 0,0 1 0,0-1 0,0 1 0,0-1 0,0 1 0,0-1 0,0 1 0,2-1 0,0 1 0,1-1 0,-1 0 0,0 1 0,2-1 0,1 0 0,5 1 0,0-1 0,1 0 0,-3 0 0,-4 0 0,1 0 0,5 0 0,-3 0 0,3 0 0,-5 0 0,-1 0 0,-2 0 0,4 0 0,-2 0 0,2 0 0,1 0 0,-3 0 0,2 0 0,-2 1 0,3-1 0,0 0 0,-1 0 0,1 0 0,0 1 0,0-1 0,0 0 0,0 0 0,-3 0 0,2 0 0,-3 0 0,4 0 0,2 0 0,1 0 0,-4 0 0,-1 0 0,-1 0 0,3 0 0,0 0 0,0 0 0,-1 0 0,-1 0 0,1 0 0,-2 0 0,0 0 0,0 0 0,3-1 0,2 1 0,-2 0 0,-2 0 0,-1 0 0,3 0 0,-3 0 0,4-1 0,-1 1 0,-1 0 0,-1 0 0,-1-1 0,3 1 0,0 0 0,0-1 0,-3 1 0,1 0 0,0-1 0,1 1 0,1-1 0,0 1 0,0-1 0,0 1 0,0-1 0,0 1 0,2-1 0,0 0 0,2 1 0,-2-1 0,3 0 0,-3 1 0,2-1 0,-1 0 0,1 0 0,-2 1 0,3-1 0,-3 0 0,2 0 0,0-1 0,0 1 0,0 0 0,-3-1 0,-2 1 0,3 0 0,-5 0 0,2 0 0,-2 0 0,-1 1 0,-3-1 0,2 0 0,1 1 0,-1-1 0,-2 1 0,0-1 0,0 1 0,0-1 0,-1 1 0,-1-1 0,0 1 0,-4-1 0,2 0 0,0 1 0,-1-1 0,3-1 0,-4 1 0,1 0 0,1 0 0,0 0 0,0 0 0,-1 1 0,0-1 0,2 0 0,0 0 0,1 0 0,1 0 0,-1 0 0,1-1 0,4 1 0,-2 0 0,4-1 0,-3 1 0,2-1 0,-2 1 0,0-1 0,0 1 0,0 0 0,-1 0 0,1-1 0,-2 1 0,0 0 0,0 0 0,0 0 0,0-1 0,2 1 0,1 1 0,-1-1 0,-2 0 0,2 0 0,0 0 0,0 0 0,-2 0 0,3 1 0,-1-1 0,0 0 0,-2 0 0,1 1 0,0-1 0,1 1 0,3-1 0,-3 1 0,1 0 0,-1-1 0,-1 1 0,1-1 0,2 1 0,-1-1 0,2 1 0,-2-1 0,-4 0 0,4 1 0,-1-1 0,1 0 0,-1 0 0,0 0 0,2 0 0,-2 0 0,0 0 0,1 0 0,-1 1 0,0-1 0,1 0 0,-1 1 0,3-1 0,-1 1 0,3 0 0,-4-1 0,4 1 0,-3 0 0,0-1 0,0 1 0,-1-1 0,1 0 0,3 1 0,2-1 0,0 0 0,-2 0 0,2 0 0,0 0 0,3 0 0,-3 0 0,-1 0 0,2 1 0,-1-1 0,3 0 0,-3 1 0,3-1 0,-3 1 0,1-1 0,-1 1 0,-2-1 0,3 0 0,-3 1 0,0 0 0,0-1 0,0 1 0,0 0 0,2-1 0,-1 1 0,1-1 0,2 1 0,0 0 0,2-1 0,1 1 0,0-1 0,0 1 0,2 0 0,-1-1 0,1 1 0,1-1 0,-1 0 0,3 1 0,0-1 0,-2 0 0,2 0 0,-4 1 0,1-1 0,-2 1 0,0-1 0,-1 0 0,-1 1 0,-2-1 0,0 1 0,-3 0 0,2-1 0,0 1 0,-1 0 0,1-1 0,3 1 0,-3-1 0,2 1 0,-2-1 0,4 1 0,-2 0 0,1-1 0,0 1 0,1 0 0,-2-1 0,2 1 0,1 0 0,0-1 0,-1 1 0,-1 0 0,-1 0 0,-1 0 0,1 0 0,-3 0 0,2 0 0,-3 0 0,0 0 0,0 0 0,0 0 0,0 0 0,-3 0 0,1 0 0,0 0 0,4 0 0,-1 1 0,1-1 0,1 0 0,2 1 0,-1-1 0,0 0 0,0 1 0,0-1 0,2 1 0,-1-1 0,-2 1 0,2-1 0,-4 1 0,1-1 0,1 1 0,-1-1 0,-3 1 0,1-1 0,-3 1 0,2-1 0,3 0 0,1 1 0,-4-1 0,-1 0 0,0 0 0,4 0 0,0 0 0,0 0 0,-2 0 0,0 0 0,-1-1 0,0 1 0,-1 0 0,2 0 0,0-1 0,-3 1 0,3 0 0,-2-1 0,5 1 0,-1 0 0,0 0 0,-2-1 0,0 1 0,2 0 0,0 0 0,2-1 0,1 1 0,2-1 0,-1 1 0,-2 0 0,1 0 0,-3-1 0,3 1 0,-3 0 0,0 0 0,-2 0 0,0 0 0,0 0 0,-1 0 0,1 0 0,0 0 0,0 0 0,0 0 0,0 0 0,2 0 0,0 0 0,0 1 0,-2-1 0,0 1 0,0-1 0,2 1 0,0-1 0,0 0 0,-2 1 0,0-1 0,0 1 0,3-1 0,-3 1 0,2-1 0,-1 0 0,-1 1 0,0-1 0,-1 0 0,1 0 0,0 1 0,-2-1 0,2 0 0,-4 0 0,4 1 0,-2-1 0,2 0 0,0 1 0,0-1 0,0 0 0,2 0 0,0 0 0,0 0 0,-2 0 0,2 0 0,0 0 0,1 0 0,-1 0 0,0 0 0,0 0 0,-2-1 0,-2 1 0,2-1 0,-2 1 0,5 0 0,-3-1 0,0 1 0,1 0 0,1-1 0,1 1 0,1 0 0,2 0 0,-1 0 0,-2 0 0,1 0 0,-1 0 0,2 0 0,0 0 0,1 0 0,-2 0 0,0 0 0,2 0 0,-3 0 0,2 0 0,-3 0 0,2 0 0,-2 0 0,0 0 0,1 0 0,-1 0 0,1 0 0,-1 0 0,0 0 0,2 1 0,0-1 0,0 0 0,2 0 0,-1 1 0,0-1 0,0 0 0,-1 0 0,0 0 0,1 0 0,-2 0 0,-4 0 0,1 0 0,0 0 0,0 0 0,3 1 0,-3-1 0,3 0 0,0 0 0,-1 0 0,2 0 0,-3 0 0,2 0 0,-3 0 0,0 0 0,0 0 0,0 0 0,-1 0 0,-2-1 0,2 1 0,1 0 0,1-1 0,2 1 0,-6 0 0,-1 0 0,0 0 0,9 0 0,6 0 0,4-1 0,8 1 0,2-2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10:36.121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0 24575,'0'20'0,"0"-2"0,0-1 0,13 51 0,-10-37 0,10 34 0,-13-56 0,0 2 0,0-1 0,5 0 0,-4 0 0,3 0 0,1 1 0,-4 7 0,4-6 0,-1 6 0,-3 0 0,4-6 0,-5 6 0,0-8 0,4 0 0,-3 0 0,4 0 0,-5 1 0,4-6 0,-2 4 0,2-3 0,-4 4 0,5 0 0,-4 0 0,3 1 0,1-1 0,-4 0 0,3 0 0,3 8 0,-6-6 0,10 6 0,-10-8 0,3 1 0,-4-1 0,0 0 0,7 8 0,-6-6 0,5 6 0,-6-8 0,5 0 0,-4 1 0,3 7 0,-4-6 0,0 6 0,0 0 0,0-6 0,5 6 0,-4-8 0,4 0 0,-5 0 0,0 8 0,0-6 0,0 6 0,0-8 0,0 1 0,0-1 0,0 5 0,0-4 0,0 4 0,0 3 0,0-6 0,0 6 0,0-8 0,0 0 0,0 0 0,0 0 0,0 1 0,0-1 0,0 0 0,0 0 0,0-1 0,0-3 0,0-2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10:36.122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0 24575,'19'0'0,"-1"0"0,-9 0 0,0 0 0,-4 0 0,-2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10:36.123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175 254 24575,'51'0'0,"-1"0"0,39-4 0,0-3 0,0-5 0,-16 7 0,-2-3 0,-4-18 0,-15 23 0,1-13 0,-11 16 0,-11 0 0,-13 0 0,-8 0 0,0 0 0,-4 6 0,-2 1 0,-4 24 0,0-9 0,-15 28 0,-18-3 0,-4-5 0,-5 3 0,7-10 0,-1 1 0,-11 11 0,1-2 0,-13 6 0,2-3 0,15-16 0,-8 2 0,19-12 0,-8 1 0,11-9 0,1 0 0,-1 6 0,-11-3 0,8 3 0,-8-4 0,11-3 0,1 1 0,-1 0 0,0 0 0,8-2 0,2 0 0,8-7 0,0 0 0,36-17 0,1 1 0,23-10 0,-1 4 0,-7 9 0,11-8 0,-1 14 0,-10-12 0,8 13 0,-20-6 0,20 7 0,-19 0 0,8 0 0,-12 0 0,1 0 0,11 0 0,-9 0 0,20 0 0,-19 0 0,19 0 0,-9 0 0,12 0 0,14 0 0,-11 0 0,11 0 0,-2 0 0,-28 0 0,13 0 0,-38 0 0,6 0 0,-8 0 0,-1 0 0,0 0 0,-23 10 0,0-2 0,-20 9 0,-5-2 0,8-6 0,-8 4 0,11-11 0,0 4 0,1-6 0,-1 0 0,0 0 0,0 0 0,0 0 0,8 0 0,-6 0 0,14 0 0,-6-4 0,1-15 0,6 6 0,-1-17 0,3 17 0,7-13 0,-2 14 0,4-14 0,0 14 0,0-14 0,0 14 0,0-6 0,0 8 0,0-1 0,0 2 0,4-1 0,2 0 0,4 4 0,8-5 0,2 4 0,8-7 0,-1 6 0,1-4 0,11 10 0,-9-4 0,9 6 0,0 0 0,-8 0 0,7 0 0,1 0 0,-8 0 0,8 0 0,-12 0 0,1 0 0,0 6 0,-1 2 0,1-1 0,0 6 0,-8-7 0,5 7 0,-5-7 0,0 5 0,6-4 0,-14-1 0,25 8 0,-14-6 0,15 8 0,2-3 0,-9 1 0,9 0 0,-12 0 0,0 0 0,-1-1 0,-7-1 0,6 2 0,-14-4 0,6-2 0,-8 1 0,0-8 0,1 3 0,-1 1 0,-8-4 0,-21 4 0,-67-44 0,38 24 0,-2-1 0,-13-15 0,-2-1 0,5 7 0,-1 1 0,-2-1 0,-2 0-746,1-1 0,-2 1 746,-7-2 0,0 0 0,9 2 0,3 0 0,7 6 0,1 1-102,0 0 1,3 2 101,-21-4 0,15 9 0,17-3 0,12 12 0,-1-4 1477,0 6-1477,8 0 218,-6 0-218,6 0 0,0 0 0,-6 0 0,6 0 0,-8 0 0,0 0 0,0 0 0,1 0 0,7 0 0,-6 0 0,13 0 0,-12 0 0,12 0 0,-5 0 0,0 0 0,6 0 0,-5 0 0,7 0 0,6-3 0,26 2 0,-4-2 0,35 3 0,-23 0 0,20 0 0,-8 0 0,10 0 0,16 0 0,-12 0 0,25 0 0,-10 9 0,0 2 0,10 9 0,-25-2 0,26 3 0,-26-3 0,0-6 0,-6 3 0,-19-13 0,7 12 0,-18-12 0,6 4 0,-14-6 0,6 0 0,0 0 0,-6 0 0,14 0 0,-14 0 0,6 0 0,0 0 0,-6 0 0,6 0 0,-3 0 0,-4 0 0,3 0 0,-4 0 0,-1 0 0,2 0 0,-1 0 0,0 0 0,0 0 0,0 0 0,1 0 0,-1 4 0,8-3 0,-6 8 0,6-3 0,0 6 0,-6-2 0,14 4 0,-14-4 0,14 4 0,-14-4 0,13 4 0,-12-4 0,12 4 0,-13-4 0,14 4 0,-6-2 0,0 0 0,-2 0 0,-8-2 0,0 0 0,1-4 0,-1 3 0,0-8 0,-1 4 0,0-5 0,0 0 0,-1 0 0,2 0 0,0 4 0,0-3 0,0 4 0,0-5 0,1 0 0,-1 0 0,0 0 0,0 0 0,0 0 0,1 0 0,-2 0 0,0 0 0,0 0 0,0 0 0,0 0 0,1 0 0,1 0 0,-1 0 0,-1 0 0,1 0 0,-2 0 0,1 0 0,0 0 0,0 0 0,1 0 0,0 0 0,1 0 0,-1 0 0,-1 0 0,0 0 0,-1 0 0,0 0 0,-1 0 0,2 0 0,1 0 0,0 0 0,0 0 0,0 0 0,0 0 0,-1 0 0,0 0 0,-1 0 0,-1 0 0,3 0 0,-1 0 0,1-5 0,0 4 0,1-4 0,-1 1 0,0 3 0,0-4 0,0 5 0,0 0 0,-5-3 0,-18 2 0,4-3 0,-13 4 0,4 0 0,5 0 0,-13 0 0,6 0 0,-7 0 0,-1-6 0,0 4 0,-11-12 0,8 12 0,-8-12 0,12 7 0,-1-7 0,0 6 0,8-3 0,-6 4 0,6-5 0,-8-2 0,8 6 0,-6-4 0,14 6 0,-6-2 0,8-1 0,-1 8 0,1-8 0,0 8 0,0-4 0,5 2 0,-4 2 0,5-3 0,-5 4 0,0 0 0,-8 0 0,5 0 0,-14 0 0,14 0 0,-14 0 0,6 0 0,-8 0 0,8 0 0,-6 0 0,6 0 0,-8 0 0,0 0 0,8 0 0,-6 0 0,14 0 0,-6 0 0,8 0 0,-1 0 0,1 0 0,1 0 0,-2 0 0,-6 0 0,5 0 0,-6 0 0,0 0 0,5 0 0,-5 0 0,0 0 0,6 0 0,-6 0 0,8-4 0,-1 3 0,1-4 0,0 5 0,-1-5 0,1 4 0,0-3 0,0-1 0,-9 4 0,7-8 0,-6 8 0,8-8 0,-1 7 0,1-7 0,0 8 0,0-3 0,-9-3 0,7 6 0,-6-10 0,3 5 0,-4 1 0,2-5 0,-1 9 0,8-8 0,-1 8 0,1-4 0,0 1 0,0 3 0,-1-4 0,5 0 0,-10 4 0,8-8 0,-10 8 0,7-4 0,1 1 0,-13-2 0,10 0 0,-10-3 0,5 8 0,6-8 0,-6 8 0,8-8 0,-8 7 0,5-7 0,-5 8 0,-5-8 0,10 3 0,-10 1 0,13-5 0,0 9 0,-1-3 0,1 4 0,0 0 0,0-5 0,-1 4 0,-7-4 0,6 1 0,-6 3 0,7-9 0,-7 9 0,6-8 0,-6 8 0,0-10 0,6 10 0,-14-5 0,14 1 0,-7 4 0,1-10 0,6 9 0,-14-4 0,14 2 0,-14 3 0,14-9 0,-14 9 0,14-8 0,-6 3 0,7 1 0,-11-6 0,8 5 0,-8-6 0,11 6 0,5-3 0,-3 8 0,4-8 0,-6 8 0,6-9 0,-5 5 0,5-1 0,-6-3 0,6 3 0,-5 0 0,9-3 0,-8 3 0,3-4 0,1 0 0,-4-1 0,7 1 0,-7 4 0,8-3 0,-3 4 0,4-5 0,0 2 0,0 24 0,0-1 0,0 13 0,0-2 0,0-14 0,0 6 0,0 0 0,0-6 0,0 6 0,4-8 0,-3 1 0,4-2 0,-5 0 0,4-5 0,-3 5 0,8-4 0,-7 5 0,7 1 0,-8-1 0,8 0 0,-4 0 0,6 0 0,-6 0 0,4 1 0,-3-1 0,0 0 0,3 0 0,-8 0 0,8 1 0,-4-1 0,6 0 0,-6 0 0,4 0 0,-4 0 0,1 0 0,2-1 0,-3 0 0,0 1 0,3 0 0,-3-1 0,5 1 0,-5-1 0,4 2 0,-3-1 0,4 0 0,0 0 0,-4 0 0,3 1 0,-3-1 0,4 0 0,-5 0 0,4 0 0,-7 0 0,2 1 0,-4-2 0,0 0 0,0-1 0,5-4 0,-4 4 0,3-2 0,1 4 0,-4 0 0,7 0 0,-7 0 0,3-1 0,0-3 0,-2 3 0,2-4 0,1 1 0,-4 2 0,3-3 0,-4 2 0,0 1 0,0 0 0,0-1 0,0 1 0,-3-4 0,-2-1 0,-3-3 0,-1 0 0,0 0 0,0 0 0,1 0 0,-1 0 0,5-3 0,-4 2 0,7-8 0,-4 4 0,5-4 0,-5 4 0,4-3 0,-7 4 0,7-5 0,-6 4 0,6-2 0,-7 6 0,3-3 0,0 0 0,-4 4 0,4-4 0,-5-1 0,1 0 0,-1 0 0,1-4 0,-2 8 0,1-8 0,0 8 0,4-8 0,-3 8 0,8-8 0,-4 5 0,5-4 0,0 0 0,5 4 0,0 1 0,6-2 0,-1 4 0,0-4 0,0 1 0,0 3 0,0-4 0,1 5 0,-1-5 0,0 4 0,0-3 0,0 4 0,0 0 0,1 0 0,-1 0 0,0 0 0,0 0 0,0 0 0,0 0 0,0 0 0,-1 0 0,1 0 0,0 0 0,1 0 0,-1 0 0,0 0 0,0 0 0,19 0 0,-14 0 0,22 0 0,-17 0 0,8 0 0,-1 0 0,0 0 0,-7 0 0,5 0 0,-5 0 0,0 0 0,-2 0 0,-8 0 0,0 0 0,0 0 0,0 0 0,1 0 0,-1 0 0,-1 0 0,0 0 0,9 0 0,-7 0 0,8 0 0,-9 0 0,-1 0 0,1 0 0,-3 0 0,2 0 0,-1 0 0,2 0 0,8 0 0,-6 4 0,14-3 0,-14 8 0,13-8 0,-12 9 0,5-9 0,-8 8 0,0-8 0,0 8 0,0-8 0,8 10 0,-6-10 0,6 10 0,-8-10 0,1 8 0,-1-3 0,8-1 0,-6 4 0,14-1 0,-6-2 0,0 4 0,5-2 0,-5 4 0,0-5 0,6 6 0,-6-12 0,0 10 0,5-4 0,-12 4 0,17-4 0,-9 4 0,3-5 0,2 1 0,-6 4 0,0-10 0,6 11 0,-14-10 0,14 4 0,-14-1 0,6 0 0,0 1 0,-6-2 0,6 1 0,-8-4 0,0 3 0,0 1 0,0-4 0,5 4 0,-4-5 0,4 4 0,-5-3 0,0 4 0,1-5 0,-2 0 0,-1 0 0,0 0 0,0 0 0,1 0 0,-1 0 0,2 4 0,0-3 0,0 4 0,0-5 0,0 0 0,0 0 0,0 0 0,1 0 0,-1 0 0,-1 0 0,-6 0 0,-14 5 0,0 0 0,-9 1 0,10-2 0,0-4 0,-1 5 0,1-4 0,0 4 0,-1-5 0,1 0 0,-8 0 0,6 4 0,-6-3 0,7 4 0,-7-5 0,6 0 0,-6 0 0,0 6 0,6-5 0,-6 5 0,7-6 0,-7 0 0,6 0 0,-5 0 0,6 0 0,2 0 0,-1 0 0,-1 0 0,1 0 0,0 0 0,-1 0 0,1 0 0,1 4 0,-2-3 0,3 3 0,-2-4 0,2 0 0,-1 0 0,0 0 0,-1 0 0,0 0 0,0 0 0,0 0 0,-1 0 0,-7 0 0,6 0 0,-6 0 0,8 0 0,0 0 0,1 0 0,0 0 0,1 0 0,0 0 0,-2 0 0,1 0 0,-1 0 0,-1 4 0,1-2 0,-8 2 0,1-4 0,-2 0 0,4 0 0,5 0 0,1 0 0,-2 0 0,1 5 0,0-4 0,0 3 0,-1-4 0,1 0 0,0 0 0,0 0 0,0 0 0,1 0 0,-2 0 0,1 0 0,0 0 0,-1 0 0,1 0 0,0 0 0,-1 0 0,1 0 0,0 0 0,-1 0 0,2 0 0,-1 0 0,0 0 0,1 0 0,-1 0 0,0 0 0,0 0 0,0 0 0,-1 0 0,1 0 0,0 0 0,-1 0 0,1 0 0,0 0 0,-8 0 0,5 0 0,-5 0 0,0 0 0,6 0 0,-6 0 0,8 0 0,-9 0 0,8 0 0,-7 0 0,9 0 0,-2 0 0,1 0 0,0 0 0,0 0 0,1 0 0,-1 0 0,-9 0 0,7 0 0,-6 0 0,8 0 0,-1 0 0,1 0 0,0 0 0,0 0 0,-1 0 0,1 0 0,0 0 0,0 0 0,0 0 0,1 0 0,0 0 0,0 0 0,1 0 0,4-3 0,1-1 0,3-4 0,0 0 0,0-1 0,0-1 0,0 0 0,0 0 0,0 0 0,0 0 0,0 1 0,0-2 0,0 2 0,0-1 0,0 0 0,0 1 0,0-1 0,0 0 0,0 0 0,0-1 0,-5 1 0,4 0 0,-8 0 0,3-1 0,0-7 0,-3 6 0,3-6 0,1 0 0,-5 5 0,3-12 0,-4 12 0,4-13 0,-2 14 0,8-6 0,-10 0 0,5 6 0,-1-14 0,-3 14 0,5-7 0,-7 1 0,6 6 0,-5-6 0,5 8 0,0-8 0,-3 1 0,4-2 0,-1 4 0,-3 4 0,8 2 0,-9-1 0,9 0 0,-3 0 0,-1 0 0,4-1 0,-4 1 0,5 0 0,0-1 0,0 1 0,-4 0 0,3-1 0,-4-7 0,0 6 0,4-6 0,-3 0 0,4 6 0,0-14 0,-5 13 0,4-5 0,-4 8 0,5 1 0,-3 3 0,2-2 0,-3 4 0,4-4 0,0 0 0,0-1 0,0 1 0,0-2 0,0 2 0,0-1 0,0 1 0,0 0 0,3 1 0,2 2 0,3 2 0,0 3 0,0 0 0,1 0 0,-2 0 0,-2 4 0,2-2 0,-6 7 0,6-8 0,-6 8 0,6-8 0,-6 8 0,7-8 0,-3 4 0,0-1 0,4-3 0,-4 4 0,5-5 0,1 4 0,-1-3 0,0 4 0,0-5 0,0 0 0,-4 5 0,3-4 0,-3 3 0,4-4 0,-4 5 0,3-4 0,-4 3 0,5-4 0,1 0 0,-1 5 0,0-4 0,0 4 0,0-1 0,1-3 0,-1 4 0,8 1 0,-6-5 0,18 10 0,-17-10 0,18 10 0,-19-10 0,6 5 0,-8-1 0,0-4 0,0 4 0,0-5 0,1 4 0,-1-3 0,0 8 0,0-8 0,0 4 0,1 0 0,-1-4 0,0 8 0,-1-8 0,1 8 0,0-8 0,-1 4 0,-4-1 0,4-3 0,-4 4 0,0-1 0,3-3 0,-3 4 0,4-5 0,0 4 0,0-2 0,1 7 0,-1-8 0,2 3 0,-1 1 0,0-4 0,-1 3 0,1-4 0,-5 5 0,3-4 0,-2 4 0,3-5 0,1 4 0,-2-3 0,2 8 0,0-8 0,0 4 0,0-1 0,0-2 0,0 7 0,1-8 0,-1 3 0,0 1 0,8-4 0,-6 4 0,6-5 0,-8 4 0,8-3 0,-6 4 0,6-1 0,-8-3 0,8 4 0,-5-5 0,5 4 0,-8-2 0,0 2 0,0-4 0,0 0 0,0 0 0,-4 4 0,3-3 0,-4 2 0,0 2 0,3-4 0,-3 7 0,4-7 0,0 3 0,-4 1 0,4-4 0,-3 3 0,4 1 0,-1-4 0,1 3 0,0 1 0,-1-4 0,1 4 0,-5-1 0,4-3 0,-4 4 0,0-1 0,3-3 0,-3 4 0,1-1 0,1-3 0,-3 6 0,5-7 0,-1 8 0,2-7 0,-5 8 0,4-8 0,-3 4 0,4-1 0,0-2 0,3 6 0,-6-7 0,0 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05:18.351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0 24575,'0'20'0,"0"-2"0,0-1 0,13 51 0,-10-37 0,10 34 0,-13-56 0,0 2 0,0-1 0,5 0 0,-4 0 0,3 0 0,1 1 0,-4 7 0,4-6 0,-1 6 0,-3 0 0,4-6 0,-5 6 0,0-8 0,4 0 0,-3 0 0,4 0 0,-5 1 0,4-6 0,-2 4 0,2-3 0,-4 4 0,5 0 0,-4 0 0,3 1 0,1-1 0,-4 0 0,3 0 0,3 8 0,-6-6 0,10 6 0,-10-8 0,3 1 0,-4-1 0,0 0 0,7 8 0,-6-6 0,5 6 0,-6-8 0,5 0 0,-4 1 0,3 7 0,-4-6 0,0 6 0,0 0 0,0-6 0,5 6 0,-4-8 0,4 0 0,-5 0 0,0 8 0,0-6 0,0 6 0,0-8 0,0 1 0,0-1 0,0 5 0,0-4 0,0 4 0,0 3 0,0-6 0,0 6 0,0-8 0,0 0 0,0 0 0,0 0 0,0 1 0,0-1 0,0 0 0,0 0 0,0-1 0,0-3 0,0-2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05:20.109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0 0 24575,'19'0'0,"-1"0"0,-9 0 0,0 0 0,-4 0 0,-2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05:35.297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175 254 24575,'51'0'0,"-1"0"0,39-4 0,0-3 0,0-5 0,-16 7 0,-2-3 0,-4-18 0,-15 23 0,1-13 0,-11 16 0,-11 0 0,-13 0 0,-8 0 0,0 0 0,-4 6 0,-2 1 0,-4 24 0,0-9 0,-15 28 0,-18-3 0,-4-5 0,-5 3 0,7-10 0,-1 1 0,-11 11 0,1-2 0,-13 6 0,2-3 0,15-16 0,-8 2 0,19-12 0,-8 1 0,11-9 0,1 0 0,-1 6 0,-11-3 0,8 3 0,-8-4 0,11-3 0,1 1 0,-1 0 0,0 0 0,8-2 0,2 0 0,8-7 0,0 0 0,36-17 0,1 1 0,23-10 0,-1 4 0,-7 9 0,11-8 0,-1 14 0,-10-12 0,8 13 0,-20-6 0,20 7 0,-19 0 0,8 0 0,-12 0 0,1 0 0,11 0 0,-9 0 0,20 0 0,-19 0 0,19 0 0,-9 0 0,12 0 0,14 0 0,-11 0 0,11 0 0,-2 0 0,-28 0 0,13 0 0,-38 0 0,6 0 0,-8 0 0,-1 0 0,0 0 0,-23 10 0,0-2 0,-20 9 0,-5-2 0,8-6 0,-8 4 0,11-11 0,0 4 0,1-6 0,-1 0 0,0 0 0,0 0 0,0 0 0,8 0 0,-6 0 0,14 0 0,-6-4 0,1-15 0,6 6 0,-1-17 0,3 17 0,7-13 0,-2 14 0,4-14 0,0 14 0,0-14 0,0 14 0,0-6 0,0 8 0,0-1 0,0 2 0,4-1 0,2 0 0,4 4 0,8-5 0,2 4 0,8-7 0,-1 6 0,1-4 0,11 10 0,-9-4 0,9 6 0,0 0 0,-8 0 0,7 0 0,1 0 0,-8 0 0,8 0 0,-12 0 0,1 0 0,0 6 0,-1 2 0,1-1 0,0 6 0,-8-7 0,5 7 0,-5-7 0,0 5 0,6-4 0,-14-1 0,25 8 0,-14-6 0,15 8 0,2-3 0,-9 1 0,9 0 0,-12 0 0,0 0 0,-1-1 0,-7-1 0,6 2 0,-14-4 0,6-2 0,-8 1 0,0-8 0,1 3 0,-1 1 0,-8-4 0,-21 4 0,-67-44 0,38 24 0,-2-1 0,-13-15 0,-2-1 0,5 7 0,-1 1 0,-2-1 0,-2 0-746,1-1 0,-2 1 746,-7-2 0,0 0 0,9 2 0,3 0 0,7 6 0,1 1-102,0 0 1,3 2 101,-21-4 0,15 9 0,17-3 0,12 12 0,-1-4 1477,0 6-1477,8 0 218,-6 0-218,6 0 0,0 0 0,-6 0 0,6 0 0,-8 0 0,0 0 0,0 0 0,1 0 0,7 0 0,-6 0 0,13 0 0,-12 0 0,12 0 0,-5 0 0,0 0 0,6 0 0,-5 0 0,7 0 0,6-3 0,26 2 0,-4-2 0,35 3 0,-23 0 0,20 0 0,-8 0 0,10 0 0,16 0 0,-12 0 0,25 0 0,-10 9 0,0 2 0,10 9 0,-25-2 0,26 3 0,-26-3 0,0-6 0,-6 3 0,-19-13 0,7 12 0,-18-12 0,6 4 0,-14-6 0,6 0 0,0 0 0,-6 0 0,14 0 0,-14 0 0,6 0 0,0 0 0,-6 0 0,6 0 0,-3 0 0,-4 0 0,3 0 0,-4 0 0,-1 0 0,2 0 0,-1 0 0,0 0 0,0 0 0,0 0 0,1 0 0,-1 4 0,8-3 0,-6 8 0,6-3 0,0 6 0,-6-2 0,14 4 0,-14-4 0,14 4 0,-14-4 0,13 4 0,-12-4 0,12 4 0,-13-4 0,14 4 0,-6-2 0,0 0 0,-2 0 0,-8-2 0,0 0 0,1-4 0,-1 3 0,0-8 0,-1 4 0,0-5 0,0 0 0,-1 0 0,2 0 0,0 4 0,0-3 0,0 4 0,0-5 0,1 0 0,-1 0 0,0 0 0,0 0 0,0 0 0,1 0 0,-2 0 0,0 0 0,0 0 0,0 0 0,0 0 0,1 0 0,1 0 0,-1 0 0,-1 0 0,1 0 0,-2 0 0,1 0 0,0 0 0,0 0 0,1 0 0,0 0 0,1 0 0,-1 0 0,-1 0 0,0 0 0,-1 0 0,0 0 0,-1 0 0,2 0 0,1 0 0,0 0 0,0 0 0,0 0 0,0 0 0,-1 0 0,0 0 0,-1 0 0,-1 0 0,3 0 0,-1 0 0,1-5 0,0 4 0,1-4 0,-1 1 0,0 3 0,0-4 0,0 5 0,0 0 0,-5-3 0,-18 2 0,4-3 0,-13 4 0,4 0 0,5 0 0,-13 0 0,6 0 0,-7 0 0,-1-6 0,0 4 0,-11-12 0,8 12 0,-8-12 0,12 7 0,-1-7 0,0 6 0,8-3 0,-6 4 0,6-5 0,-8-2 0,8 6 0,-6-4 0,14 6 0,-6-2 0,8-1 0,-1 8 0,1-8 0,0 8 0,0-4 0,5 2 0,-4 2 0,5-3 0,-5 4 0,0 0 0,-8 0 0,5 0 0,-14 0 0,14 0 0,-14 0 0,6 0 0,-8 0 0,8 0 0,-6 0 0,6 0 0,-8 0 0,0 0 0,8 0 0,-6 0 0,14 0 0,-6 0 0,8 0 0,-1 0 0,1 0 0,1 0 0,-2 0 0,-6 0 0,5 0 0,-6 0 0,0 0 0,5 0 0,-5 0 0,0 0 0,6 0 0,-6 0 0,8-4 0,-1 3 0,1-4 0,0 5 0,-1-5 0,1 4 0,0-3 0,0-1 0,-9 4 0,7-8 0,-6 8 0,8-8 0,-1 7 0,1-7 0,0 8 0,0-3 0,-9-3 0,7 6 0,-6-10 0,3 5 0,-4 1 0,2-5 0,-1 9 0,8-8 0,-1 8 0,1-4 0,0 1 0,0 3 0,-1-4 0,5 0 0,-10 4 0,8-8 0,-10 8 0,7-4 0,1 1 0,-13-2 0,10 0 0,-10-3 0,5 8 0,6-8 0,-6 8 0,8-8 0,-8 7 0,5-7 0,-5 8 0,-5-8 0,10 3 0,-10 1 0,13-5 0,0 9 0,-1-3 0,1 4 0,0 0 0,0-5 0,-1 4 0,-7-4 0,6 1 0,-6 3 0,7-9 0,-7 9 0,6-8 0,-6 8 0,0-10 0,6 10 0,-14-5 0,14 1 0,-7 4 0,1-10 0,6 9 0,-14-4 0,14 2 0,-14 3 0,14-9 0,-14 9 0,14-8 0,-6 3 0,7 1 0,-11-6 0,8 5 0,-8-6 0,11 6 0,5-3 0,-3 8 0,4-8 0,-6 8 0,6-9 0,-5 5 0,5-1 0,-6-3 0,6 3 0,-5 0 0,9-3 0,-8 3 0,3-4 0,1 0 0,-4-1 0,7 1 0,-7 4 0,8-3 0,-3 4 0,4-5 0,0 2 0,0 24 0,0-1 0,0 13 0,0-2 0,0-14 0,0 6 0,0 0 0,0-6 0,0 6 0,4-8 0,-3 1 0,4-2 0,-5 0 0,4-5 0,-3 5 0,8-4 0,-7 5 0,7 1 0,-8-1 0,8 0 0,-4 0 0,6 0 0,-6 0 0,4 1 0,-3-1 0,0 0 0,3 0 0,-8 0 0,8 1 0,-4-1 0,6 0 0,-6 0 0,4 0 0,-4 0 0,1 0 0,2-1 0,-3 0 0,0 1 0,3 0 0,-3-1 0,5 1 0,-5-1 0,4 2 0,-3-1 0,4 0 0,0 0 0,-4 0 0,3 1 0,-3-1 0,4 0 0,-5 0 0,4 0 0,-7 0 0,2 1 0,-4-2 0,0 0 0,0-1 0,5-4 0,-4 4 0,3-2 0,1 4 0,-4 0 0,7 0 0,-7 0 0,3-1 0,0-3 0,-2 3 0,2-4 0,1 1 0,-4 2 0,3-3 0,-4 2 0,0 1 0,0 0 0,0-1 0,0 1 0,-3-4 0,-2-1 0,-3-3 0,-1 0 0,0 0 0,0 0 0,1 0 0,-1 0 0,5-3 0,-4 2 0,7-8 0,-4 4 0,5-4 0,-5 4 0,4-3 0,-7 4 0,7-5 0,-6 4 0,6-2 0,-7 6 0,3-3 0,0 0 0,-4 4 0,4-4 0,-5-1 0,1 0 0,-1 0 0,1-4 0,-2 8 0,1-8 0,0 8 0,4-8 0,-3 8 0,8-8 0,-4 5 0,5-4 0,0 0 0,5 4 0,0 1 0,6-2 0,-1 4 0,0-4 0,0 1 0,0 3 0,0-4 0,1 5 0,-1-5 0,0 4 0,0-3 0,0 4 0,0 0 0,1 0 0,-1 0 0,0 0 0,0 0 0,0 0 0,0 0 0,0 0 0,-1 0 0,1 0 0,0 0 0,1 0 0,-1 0 0,0 0 0,0 0 0,19 0 0,-14 0 0,22 0 0,-17 0 0,8 0 0,-1 0 0,0 0 0,-7 0 0,5 0 0,-5 0 0,0 0 0,-2 0 0,-8 0 0,0 0 0,0 0 0,0 0 0,1 0 0,-1 0 0,-1 0 0,0 0 0,9 0 0,-7 0 0,8 0 0,-9 0 0,-1 0 0,1 0 0,-3 0 0,2 0 0,-1 0 0,2 0 0,8 0 0,-6 4 0,14-3 0,-14 8 0,13-8 0,-12 9 0,5-9 0,-8 8 0,0-8 0,0 8 0,0-8 0,8 10 0,-6-10 0,6 10 0,-8-10 0,1 8 0,-1-3 0,8-1 0,-6 4 0,14-1 0,-6-2 0,0 4 0,5-2 0,-5 4 0,0-5 0,6 6 0,-6-12 0,0 10 0,5-4 0,-12 4 0,17-4 0,-9 4 0,3-5 0,2 1 0,-6 4 0,0-10 0,6 11 0,-14-10 0,14 4 0,-14-1 0,6 0 0,0 1 0,-6-2 0,6 1 0,-8-4 0,0 3 0,0 1 0,0-4 0,5 4 0,-4-5 0,4 4 0,-5-3 0,0 4 0,1-5 0,-2 0 0,-1 0 0,0 0 0,0 0 0,1 0 0,-1 0 0,2 4 0,0-3 0,0 4 0,0-5 0,0 0 0,0 0 0,0 0 0,1 0 0,-1 0 0,-1 0 0,-6 0 0,-14 5 0,0 0 0,-9 1 0,10-2 0,0-4 0,-1 5 0,1-4 0,0 4 0,-1-5 0,1 0 0,-8 0 0,6 4 0,-6-3 0,7 4 0,-7-5 0,6 0 0,-6 0 0,0 6 0,6-5 0,-6 5 0,7-6 0,-7 0 0,6 0 0,-5 0 0,6 0 0,2 0 0,-1 0 0,-1 0 0,1 0 0,0 0 0,-1 0 0,1 0 0,1 4 0,-2-3 0,3 3 0,-2-4 0,2 0 0,-1 0 0,0 0 0,-1 0 0,0 0 0,0 0 0,0 0 0,-1 0 0,-7 0 0,6 0 0,-6 0 0,8 0 0,0 0 0,1 0 0,0 0 0,1 0 0,0 0 0,-2 0 0,1 0 0,-1 0 0,-1 4 0,1-2 0,-8 2 0,1-4 0,-2 0 0,4 0 0,5 0 0,1 0 0,-2 0 0,1 5 0,0-4 0,0 3 0,-1-4 0,1 0 0,0 0 0,0 0 0,0 0 0,1 0 0,-2 0 0,1 0 0,0 0 0,-1 0 0,1 0 0,0 0 0,-1 0 0,1 0 0,0 0 0,-1 0 0,2 0 0,-1 0 0,0 0 0,1 0 0,-1 0 0,0 0 0,0 0 0,0 0 0,-1 0 0,1 0 0,0 0 0,-1 0 0,1 0 0,0 0 0,-8 0 0,5 0 0,-5 0 0,0 0 0,6 0 0,-6 0 0,8 0 0,-9 0 0,8 0 0,-7 0 0,9 0 0,-2 0 0,1 0 0,0 0 0,0 0 0,1 0 0,-1 0 0,-9 0 0,7 0 0,-6 0 0,8 0 0,-1 0 0,1 0 0,0 0 0,0 0 0,-1 0 0,1 0 0,0 0 0,0 0 0,0 0 0,1 0 0,0 0 0,0 0 0,1 0 0,4-3 0,1-1 0,3-4 0,0 0 0,0-1 0,0-1 0,0 0 0,0 0 0,0 0 0,0 0 0,0 1 0,0-2 0,0 2 0,0-1 0,0 0 0,0 1 0,0-1 0,0 0 0,0 0 0,0-1 0,-5 1 0,4 0 0,-8 0 0,3-1 0,0-7 0,-3 6 0,3-6 0,1 0 0,-5 5 0,3-12 0,-4 12 0,4-13 0,-2 14 0,8-6 0,-10 0 0,5 6 0,-1-14 0,-3 14 0,5-7 0,-7 1 0,6 6 0,-5-6 0,5 8 0,0-8 0,-3 1 0,4-2 0,-1 4 0,-3 4 0,8 2 0,-9-1 0,9 0 0,-3 0 0,-1 0 0,4-1 0,-4 1 0,5 0 0,0-1 0,0 1 0,-4 0 0,3-1 0,-4-7 0,0 6 0,4-6 0,-3 0 0,4 6 0,0-14 0,-5 13 0,4-5 0,-4 8 0,5 1 0,-3 3 0,2-2 0,-3 4 0,4-4 0,0 0 0,0-1 0,0 1 0,0-2 0,0 2 0,0-1 0,0 1 0,0 0 0,3 1 0,2 2 0,3 2 0,0 3 0,0 0 0,1 0 0,-2 0 0,-2 4 0,2-2 0,-6 7 0,6-8 0,-6 8 0,6-8 0,-6 8 0,7-8 0,-3 4 0,0-1 0,4-3 0,-4 4 0,5-5 0,1 4 0,-1-3 0,0 4 0,0-5 0,0 0 0,-4 5 0,3-4 0,-3 3 0,4-4 0,-4 5 0,3-4 0,-4 3 0,5-4 0,1 0 0,-1 5 0,0-4 0,0 4 0,0-1 0,1-3 0,-1 4 0,8 1 0,-6-5 0,18 10 0,-17-10 0,18 10 0,-19-10 0,6 5 0,-8-1 0,0-4 0,0 4 0,0-5 0,1 4 0,-1-3 0,0 8 0,0-8 0,0 4 0,1 0 0,-1-4 0,0 8 0,-1-8 0,1 8 0,0-8 0,-1 4 0,-4-1 0,4-3 0,-4 4 0,0-1 0,3-3 0,-3 4 0,4-5 0,0 4 0,0-2 0,1 7 0,-1-8 0,2 3 0,-1 1 0,0-4 0,-1 3 0,1-4 0,-5 5 0,3-4 0,-2 4 0,3-5 0,1 4 0,-2-3 0,2 8 0,0-8 0,0 4 0,0-1 0,0-2 0,0 7 0,1-8 0,-1 3 0,0 1 0,8-4 0,-6 4 0,6-5 0,-8 4 0,8-3 0,-6 4 0,6-1 0,-8-3 0,8 4 0,-5-5 0,5 4 0,-8-2 0,0 2 0,0-4 0,0 0 0,0 0 0,-4 4 0,3-3 0,-4 2 0,0 2 0,3-4 0,-3 7 0,4-7 0,0 3 0,-4 1 0,4-4 0,-3 3 0,4 1 0,-1-4 0,1 3 0,0 1 0,-1-4 0,1 4 0,-5-1 0,4-3 0,-4 4 0,0-1 0,3-3 0,-3 4 0,1-1 0,1-3 0,-3 6 0,5-7 0,-1 8 0,2-7 0,-5 8 0,4-8 0,-3 4 0,4-1 0,0-2 0,3 6 0,-6-7 0,0 3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15T15:05:44.147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924 0 24575,'0'18'0,"0"-2"0,0-1 0,0-4 0,0 4 0,0-5 0,0 0 0,0-1 0,0 0 0,0 1 0,0-1 0,-12 3 0,9-2 0,-10 2 0,13-2 0,0 8 0,0-6 0,0 6 0,0-7 0,0-1 0,0 0 0,0 0 0,-4 0 0,3 1 0,-4-1 0,5 8 0,0-6 0,0 6 0,0-8 0,0 0 0,0 0 0,-4 0 0,2 1 0,-2-1 0,4-1 0,0 1 0,-5 0 0,4 0 0,-3 0 0,4 0 0,0 0 0,0 0 0,0 1 0,0-1 0,0 0 0,-5 0 0,4 0 0,-4 1 0,5-1 0,0 0 0,0 0 0,0 0 0,0 0 0,0 1 0,0-1 0,0-1 0,0 1 0,0-2 0,-4-2 0,3 1 0,-4-3 0,5 6 0,0-1 0,0 1 0,0 0 0,0 1 0,0 7 0,0-6 0,0 6 0,0-8 0,0 0 0,0 0 0,0 0 0,0 1 0,0-1 0,0 0 0,0 0 0,0 0 0,0 0 0,0 1 0,0-1 0,0 5 0,0-4 0,0 4 0,0-5 0,0 0 0,0 0 0,0 0 0,0 0 0,0 1 0,0-1 0,0 0 0,0 0 0,0-1 0,-3-3 0,-2-3 0,-2-3 0,-2 0 0,-5 0 0,-4 0 0,1 0 0,-1 0 0,0 0 0,5 0 0,-12 0 0,12 0 0,-13 0 0,14 0 0,-6 0 0,8 0 0,-8 0 0,5 0 0,-5 0 0,0 0 0,6 0 0,-6 0 0,8 0 0,0 0 0,0 0 0,1 0 0,0 0 0,1 0 0,-1 0 0,1 0 0,-2 0 0,1 0 0,-1 0 0,0 0 0,0 0 0,0 0 0,-1 0 0,1 0 0,0 0 0,0 0 0,1 0 0,1 0 0,-1 0 0,1 0 0,-1 0 0,-1 0 0,0 0 0,0 0 0,0 0 0,-1 0 0,1 0 0,0 0 0,0 0 0,2 0 0,0 0 0,0 0 0,-8 0 0,4 0 0,-13 0 0,13 0 0,-7 0 0,1 0 0,6 0 0,-6 0 0,8 0 0,0 0 0,2 0 0,0 0 0,0 0 0,0 0 0,0 0 0,0 0 0,14-12 0,-3 5 0,13-10 0,-11 8 0,3 4 0,-7-4 0,4 3 0,-1 0 0,-2-3 0,7 8 0,-8-8 0,8 8 0,-4-8 0,4 5 0,-1-1 0,-3-4 0,3 8 0,-3-3 0,0 0 0,3 3 0,-7-7 0,6 3 0,-3-4 0,4 5 0,-4-3 0,3 6 0,-6-7 0,6 7 0,-6-6 0,7 6 0,-7-7 0,6 7 0,-6-7 0,6 3 0,-3-4 0,0 1 0,3 0 0,-6-1 0,7 0 0,-6 0 0,7-1 0,-4 1 0,0-1 0,3 5 0,-7-4 0,9 3 0,-5-4 0,1 0 0,4-8 0,-3 5 0,4-5 0,0 8 0,-6 0 0,4-1 0,-3 1 0,0 0 0,3 5 0,-8-3 0,7 6 0,-7-7 0,5 5 0,-5-6 0,7 5 0,-2-4 0,0 3 0,3-4 0,-5 0 0,6 1 0,-3 4 0,-2-2 0,2 6 0,-7-7 0,8 3 0,-4-4 0,1 1 0,3 3 0,-4-2 0,6 2 0,-2-4 0,-3 0 0,3 4 0,-2-4 0,4 3 0,-5-4 0,5 4 0,-5-3 0,5 4 0,-2-1 0,-3-2 0,2 7 0,-6-8 0,7 8 0,-7-9 0,8 9 0,-8-7 0,8 7 0,-4-6 0,4 6 0,-5-7 0,3 7 0,-6-8 0,7 7 0,-7-7 0,8 8 0,-3-8 0,0 3 0,3 0 0,-4-3 0,4 5 0,0-2 0,-5-1 0,4 6 0,-3-7 0,5 3 0,-1-5 0,0 5 0,0-2 0,0 2 0,-1 0 0,-3-2 0,-2 3 0,2 0 0,-4-4 0,8 7 0,-8-8 0,7 8 0,-7-8 0,6 8 0,-3-4 0,0 2 0,3 2 0,-6-7 0,6 6 0,-6-7 0,2 5 0,1-2 0,-2-2 0,7 2 0,-4-3 0,4 0 0,-5 0 0,5 5 0,-8-3 0,7 6 0,-7-7 0,-7 26 0,-1-13 0,-10 28 0,11-20 0,-6 12 0,10-13 0,-8 6 0,2 0 0,2-5 0,-5 5 0,10-8 0,-3 0 0,-1 0 0,4 0 0,-4 0 0,1-4 0,3 3 0,-4-3 0,1 3 0,3 1 0,-2-1 0,-2 1 0,4-2 0,-8 1 0,9 0 0,-4-1 0,-1-3 0,4 3 0,-4-3 0,1 5 0,3-2 0,-8 1 0,8 0 0,-6 0 0,6 1 0,-7-1 0,6 1 0,-7 0 0,4-2 0,0 2 0,1 0 0,-1-5 0,4 5 0,-8-5 0,4 5 0,0 0 0,-3-6 0,7 5 0,-7-7 0,6 7 0,-6-4 0,7 4 0,-7-5 0,6 5 0,-6-4 0,7 5 0,-7-1 0,3 0 0,-1 1 0,-2-5 0,7 4 0,-8-8 0,4 8 0,-1-5 0,-2 1 0,7 3 0,-8-7 0,8 9 0,-2-5 0,-2 1 0,4 3 0,-7-5 0,7 5 0,-7-4 0,7 1 0,-7-2 0,7 4 0,-2-1 0,6-2 0,2-2 0,3-3 0,1 0 0,-1 0 0,0 0 0,0 0 0,1 0 0,-1 0 0,0 0 0,0 0 0,0 0 0,1-4 0,-1 4 0,-1-4 0,1 4 0,-1 0 0,1 0 0,0 0 0,0 0 0,0 0 0,0 0 0,-3 3 0,2-2 0,-6 6 0,4-3 0,-1 1 0,-3 2 0,2-2 0,-3 3 0,0 0 0,0 0 0,0 0 0,0 0 0,0 0 0,-4-4 0,4 4 0,-9-7 0,4 4 0,-5-5 0,5 4 0,-4-2 0,3 2 0,-3-4 0,-1 0 0,1 0 0,0 0 0,-1 0 0,2 0 0,-2 0 0,1 0 0,0 0 0,0 0 0,1 0 0,0 0 0,-1 0 0,1 0 0,0 0 0,1 0 0,-1 0 0,4-3 0,1-2 0,3-4 0</inkml:trace>
</inkml:ink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3.png>
</file>

<file path=ppt/media/image4.jpeg>
</file>

<file path=ppt/media/image5.gif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5E4B2-39A0-9C48-AF4C-89A270C1188C}" type="datetimeFigureOut">
              <a:rPr lang="en-US" smtClean="0"/>
              <a:t>4/30/23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2472E-51A9-B641-86A8-64D58DEF0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72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677CFC-62DD-A14A-B0E3-DD182DA068D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44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0B6B6-7A3B-D61D-26BE-463E26A30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B616D3-020C-CEDE-807C-AED2C59A61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F9D8D-6B3E-8580-37AB-2BF0FA782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9CE47-D091-0AF2-B515-D0D06DD43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08B3F-6030-0BF3-600A-B0CF48E85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51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5C0F2-B684-CEB0-1EF4-D6E1F9C7B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6F791-5151-4259-52C6-D09B81E623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BB829-415E-1863-2050-7C8E009EC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AEE1E-38B9-0B1D-5F48-564D9C402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A2362-8034-8EE0-2055-085F54B0A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195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6B0E7A-3266-E2F8-16F8-6406A01CCD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6AF814-2B21-44DA-D2CD-AE71DCF75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50EEA-B711-5744-7C51-CB5AFDFDF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EB44F-B169-02DF-DE0D-3DBBAB207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358E6-1AD1-5C35-2EA4-4759F37D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2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21F58-7425-95C6-5EC7-D95D46632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29" y="136525"/>
            <a:ext cx="10515600" cy="1325563"/>
          </a:xfrm>
        </p:spPr>
        <p:txBody>
          <a:bodyPr>
            <a:normAutofit/>
          </a:bodyPr>
          <a:lstStyle>
            <a:lvl1pPr>
              <a:defRPr sz="3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93956-AA9C-AB31-3455-61DCA5AD9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990" y="1672683"/>
            <a:ext cx="10985810" cy="4504280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AD810D-4441-1B87-65C3-E010BFB28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6C71A-A1D3-A749-8326-5AE2C5AE3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9BB5B-00D5-D1AB-06E0-3568D2796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1614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26BB8-D226-284C-C71E-1F1149A96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CECB9-848E-24AC-BEB0-A418C758FF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A0D23-CD43-3230-2F33-0560246DE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5772B-DF65-80B6-61C6-805B744DE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E7063-07F7-9C41-08B6-54B5D77C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551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D0511-6AF0-B4E5-15E2-3E8EB6FB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3A141F-1336-B3EE-52F6-BE5880D766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2E59E7-55D0-D41E-9559-C53E838FE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AC134-CC06-D8E6-0F5E-95C488710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45EE0-566D-75A9-D540-09A3F7BC6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A33033-8A7B-8C77-B579-CAF0CCA75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29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D3DC6-2C0D-85A4-D287-FDF87A974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E6048A-3471-EEC8-A291-AD305A219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2860A2-BA55-D348-9FF2-BBEED33D55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221358-00BE-E2AA-7AD3-80AA36AFE5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129382-C6EA-759B-0E46-CA4DB844C5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984823-2DD5-9027-0879-1FCFE14DC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D3C9C9-C429-AF7E-7483-6877DBE50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998B3A-E982-2687-62B6-4E6C3378C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248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56831-589B-B5A6-5AD3-7CC1FC089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FDB2C3-F0D1-3A03-56B9-EA44861DD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54765E-10A6-5234-535C-96F7AFFE3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28E423-A272-FDBC-83E5-C01CBA80B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312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BF0396-8CA9-129B-1246-189C6D638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379494-BC9E-E6D4-2B4F-5B3B895D4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730F5-3AAA-D64F-F7F6-D2693BA73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57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3F1A8-0F86-4766-C26A-0286F49D8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FD55F-2688-BF43-7407-0653AD845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5609B3-7563-2107-7D63-470594D88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ECAEDB-CE30-892F-773C-DE51E6C92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E0F04-E4A2-3C40-EA94-EF7DA985C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9713C3-9771-F8E2-7B68-7694E242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296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F764C-19E7-F7C6-A076-F326B54F5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0347A7-C20D-767A-05BD-2EAFC91BD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E24AA6-3D0B-1488-56EE-F7FDD9E061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735960-4F0E-492E-5886-802729A1F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7C6208-AC7C-B40E-9436-110DDB495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A58C90-D4A5-CD6E-61E4-D92E56E55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24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2BAB0F-A07E-B460-B645-C52C7FADA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4A39DC-625C-EDC0-64F2-95F421D9B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7DB24-6EFC-3FE0-CF5E-2DFBDBFCB5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9A40D-64B3-DD44-8728-331DF2D91127}" type="datetimeFigureOut">
              <a:rPr lang="en-US" smtClean="0"/>
              <a:t>4/30/23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79F57-7F1D-47BC-1978-4B0D59C96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6C53C-7E12-9A09-8F60-AB8DF4987D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B6D01-AAF1-A446-8B08-101FA7AE0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33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NUL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customXml" Target="../ink/ink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13" Type="http://schemas.openxmlformats.org/officeDocument/2006/relationships/customXml" Target="../ink/ink11.xml"/><Relationship Id="rId18" Type="http://schemas.openxmlformats.org/officeDocument/2006/relationships/image" Target="NULL"/><Relationship Id="rId3" Type="http://schemas.openxmlformats.org/officeDocument/2006/relationships/customXml" Target="../ink/ink6.xml"/><Relationship Id="rId7" Type="http://schemas.openxmlformats.org/officeDocument/2006/relationships/customXml" Target="../ink/ink8.xml"/><Relationship Id="rId12" Type="http://schemas.openxmlformats.org/officeDocument/2006/relationships/image" Target="NULL"/><Relationship Id="rId17" Type="http://schemas.openxmlformats.org/officeDocument/2006/relationships/customXml" Target="../ink/ink14.xml"/><Relationship Id="rId2" Type="http://schemas.openxmlformats.org/officeDocument/2006/relationships/image" Target="../media/image9.png"/><Relationship Id="rId16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customXml" Target="../ink/ink10.xml"/><Relationship Id="rId5" Type="http://schemas.openxmlformats.org/officeDocument/2006/relationships/customXml" Target="../ink/ink7.xml"/><Relationship Id="rId15" Type="http://schemas.openxmlformats.org/officeDocument/2006/relationships/customXml" Target="../ink/ink12.xml"/><Relationship Id="rId10" Type="http://schemas.openxmlformats.org/officeDocument/2006/relationships/image" Target="NULL"/><Relationship Id="rId4" Type="http://schemas.openxmlformats.org/officeDocument/2006/relationships/image" Target="NULL"/><Relationship Id="rId9" Type="http://schemas.openxmlformats.org/officeDocument/2006/relationships/customXml" Target="../ink/ink9.xml"/><Relationship Id="rId14" Type="http://schemas.openxmlformats.org/officeDocument/2006/relationships/image" Target="NUL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8.xml"/><Relationship Id="rId13" Type="http://schemas.openxmlformats.org/officeDocument/2006/relationships/image" Target="NULL"/><Relationship Id="rId3" Type="http://schemas.openxmlformats.org/officeDocument/2006/relationships/customXml" Target="../ink/ink15.xml"/><Relationship Id="rId7" Type="http://schemas.openxmlformats.org/officeDocument/2006/relationships/customXml" Target="../ink/ink17.xml"/><Relationship Id="rId12" Type="http://schemas.openxmlformats.org/officeDocument/2006/relationships/customXml" Target="../ink/ink20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customXml" Target="../ink/ink16.xml"/><Relationship Id="rId10" Type="http://schemas.openxmlformats.org/officeDocument/2006/relationships/customXml" Target="../ink/ink19.xm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.xml"/><Relationship Id="rId13" Type="http://schemas.openxmlformats.org/officeDocument/2006/relationships/image" Target="NULL"/><Relationship Id="rId3" Type="http://schemas.openxmlformats.org/officeDocument/2006/relationships/customXml" Target="../ink/ink21.xml"/><Relationship Id="rId7" Type="http://schemas.openxmlformats.org/officeDocument/2006/relationships/customXml" Target="../ink/ink23.xml"/><Relationship Id="rId12" Type="http://schemas.openxmlformats.org/officeDocument/2006/relationships/customXml" Target="../ink/ink26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NULL"/><Relationship Id="rId11" Type="http://schemas.openxmlformats.org/officeDocument/2006/relationships/image" Target="NULL"/><Relationship Id="rId5" Type="http://schemas.openxmlformats.org/officeDocument/2006/relationships/customXml" Target="../ink/ink22.xml"/><Relationship Id="rId10" Type="http://schemas.openxmlformats.org/officeDocument/2006/relationships/customXml" Target="../ink/ink25.xml"/><Relationship Id="rId4" Type="http://schemas.openxmlformats.org/officeDocument/2006/relationships/image" Target="NULL"/><Relationship Id="rId9" Type="http://schemas.openxmlformats.org/officeDocument/2006/relationships/image" Target="NUL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98F55-19B1-EFC2-C30D-6C624100F2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Short lectures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6B33C-909D-5FBD-6F82-D23973828B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52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3CF7-81E5-FC54-FC49-2CBDACB11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1B8D4-DAA9-B71E-CCCD-2CACB6E67A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870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98F55-19B1-EFC2-C30D-6C624100F2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Short Lecture: </a:t>
            </a:r>
            <a:br>
              <a:rPr lang="en-US" dirty="0"/>
            </a:br>
            <a:r>
              <a:rPr lang="en-US" dirty="0"/>
              <a:t>Mapping results, PCR duplicates Properly paired</a:t>
            </a:r>
            <a:br>
              <a:rPr lang="en-US" dirty="0"/>
            </a:br>
            <a:r>
              <a:rPr lang="en-US" dirty="0"/>
              <a:t>multi-mapping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6B33C-909D-5FBD-6F82-D23973828B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07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9DA393-E69D-851B-2A2E-F9E8931054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Short Lecture:</a:t>
            </a:r>
            <a:br>
              <a:rPr lang="en-US" dirty="0"/>
            </a:br>
            <a:r>
              <a:rPr lang="en-US" dirty="0"/>
              <a:t>Population Structure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FFD87CC-41C4-3C14-7805-6AC48FD54C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87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F18DE-86AF-6C65-2C6C-EC2BA89E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Alignment, reference genomes, and </a:t>
            </a:r>
            <a:r>
              <a:rPr lang="en-US" dirty="0" err="1"/>
              <a:t>denovo</a:t>
            </a:r>
            <a:r>
              <a:rPr lang="en-US" dirty="0"/>
              <a:t> assemblies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EF873-0732-2327-D4AA-E760F8CA4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322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9DA393-E69D-851B-2A2E-F9E8931054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Short Lecture:</a:t>
            </a:r>
            <a:br>
              <a:rPr lang="en-US" dirty="0"/>
            </a:br>
            <a:r>
              <a:rPr lang="en-US" dirty="0"/>
              <a:t>Selection Scans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FFD87CC-41C4-3C14-7805-6AC48FD54C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380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1CED0-5A98-1E5F-7A59-C4F8B350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35" y="198871"/>
            <a:ext cx="10515600" cy="1325563"/>
          </a:xfrm>
        </p:spPr>
        <p:txBody>
          <a:bodyPr/>
          <a:lstStyle/>
          <a:p>
            <a:r>
              <a:rPr lang="en-US" dirty="0"/>
              <a:t>Detecting selection in genomic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E3C4F-EC2A-F109-F5C3-74377BE83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Outlier scans</a:t>
            </a:r>
          </a:p>
          <a:p>
            <a:pPr lvl="1"/>
            <a:r>
              <a:rPr lang="en-US" dirty="0"/>
              <a:t>Basic </a:t>
            </a:r>
            <a:r>
              <a:rPr lang="en-US" dirty="0" err="1"/>
              <a:t>fst</a:t>
            </a:r>
            <a:r>
              <a:rPr lang="en-US" dirty="0"/>
              <a:t> based</a:t>
            </a:r>
          </a:p>
          <a:p>
            <a:pPr lvl="1"/>
            <a:r>
              <a:rPr lang="en-US" dirty="0"/>
              <a:t>More complex: </a:t>
            </a:r>
          </a:p>
          <a:p>
            <a:pPr lvl="2"/>
            <a:r>
              <a:rPr lang="en-US" dirty="0" err="1"/>
              <a:t>Bayscan</a:t>
            </a:r>
            <a:r>
              <a:rPr lang="en-US" dirty="0"/>
              <a:t>, outflank, etc.</a:t>
            </a:r>
          </a:p>
          <a:p>
            <a:r>
              <a:rPr lang="en-US" dirty="0"/>
              <a:t>Gene environment associations</a:t>
            </a:r>
          </a:p>
          <a:p>
            <a:r>
              <a:rPr lang="en-US" dirty="0"/>
              <a:t>Cline analyses</a:t>
            </a:r>
          </a:p>
          <a:p>
            <a:r>
              <a:rPr lang="en-US" dirty="0"/>
              <a:t>Experimental evolution</a:t>
            </a:r>
          </a:p>
          <a:p>
            <a:r>
              <a:rPr lang="en-US" dirty="0"/>
              <a:t>Before and after studies</a:t>
            </a:r>
          </a:p>
          <a:p>
            <a:pPr lvl="1"/>
            <a:r>
              <a:rPr lang="en-US" dirty="0"/>
              <a:t>Think hurricanes, sea star wasting, etc.</a:t>
            </a:r>
          </a:p>
        </p:txBody>
      </p:sp>
    </p:spTree>
    <p:extLst>
      <p:ext uri="{BB962C8B-B14F-4D97-AF65-F5344CB8AC3E}">
        <p14:creationId xmlns:p14="http://schemas.microsoft.com/office/powerpoint/2010/main" val="1672771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6">
            <a:extLst>
              <a:ext uri="{FF2B5EF4-FFF2-40B4-BE49-F238E27FC236}">
                <a16:creationId xmlns:a16="http://schemas.microsoft.com/office/drawing/2014/main" id="{598C1548-05C3-3E29-AF23-726EDECEA4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862"/>
          <a:stretch/>
        </p:blipFill>
        <p:spPr bwMode="auto">
          <a:xfrm>
            <a:off x="763257" y="931334"/>
            <a:ext cx="6638082" cy="179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7B8614-5961-A5DC-4469-9DB2D81DB667}"/>
              </a:ext>
            </a:extLst>
          </p:cNvPr>
          <p:cNvSpPr txBox="1"/>
          <p:nvPr/>
        </p:nvSpPr>
        <p:spPr>
          <a:xfrm>
            <a:off x="179435" y="146004"/>
            <a:ext cx="3902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Types of selective sweeps</a:t>
            </a:r>
          </a:p>
        </p:txBody>
      </p:sp>
      <p:pic>
        <p:nvPicPr>
          <p:cNvPr id="8" name="Picture 2" descr="image">
            <a:extLst>
              <a:ext uri="{FF2B5EF4-FFF2-40B4-BE49-F238E27FC236}">
                <a16:creationId xmlns:a16="http://schemas.microsoft.com/office/drawing/2014/main" id="{20E15B85-C733-A7EE-02E8-215849A00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553" y="2744904"/>
            <a:ext cx="4663374" cy="411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91EB0B-B547-31BC-7974-CA6C4940F871}"/>
              </a:ext>
            </a:extLst>
          </p:cNvPr>
          <p:cNvSpPr txBox="1"/>
          <p:nvPr/>
        </p:nvSpPr>
        <p:spPr>
          <a:xfrm>
            <a:off x="7588333" y="3752603"/>
            <a:ext cx="38571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Elevated: </a:t>
            </a:r>
            <a:r>
              <a:rPr lang="en-US" dirty="0" err="1"/>
              <a:t>Fst</a:t>
            </a:r>
            <a:r>
              <a:rPr lang="en-US" dirty="0"/>
              <a:t>, LD</a:t>
            </a:r>
          </a:p>
          <a:p>
            <a:endParaRPr lang="en-US" dirty="0"/>
          </a:p>
          <a:p>
            <a:r>
              <a:rPr lang="en-US" dirty="0"/>
              <a:t>Decreased: Tajima’s D, genetic diversity</a:t>
            </a:r>
          </a:p>
        </p:txBody>
      </p:sp>
    </p:spTree>
    <p:extLst>
      <p:ext uri="{BB962C8B-B14F-4D97-AF65-F5344CB8AC3E}">
        <p14:creationId xmlns:p14="http://schemas.microsoft.com/office/powerpoint/2010/main" val="121724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3B8EC-62BB-3361-927B-D555D7C4D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6E85B02-5F76-F544-FE93-1DA797E2C3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434" y="4658651"/>
            <a:ext cx="7114350" cy="1955406"/>
          </a:xfrm>
        </p:spPr>
      </p:pic>
      <p:pic>
        <p:nvPicPr>
          <p:cNvPr id="18434" name="Picture 2" descr="Fig. 2. ">
            <a:extLst>
              <a:ext uri="{FF2B5EF4-FFF2-40B4-BE49-F238E27FC236}">
                <a16:creationId xmlns:a16="http://schemas.microsoft.com/office/drawing/2014/main" id="{544A5C2A-2726-3A54-5A59-A1FC1380B5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3" t="27581" b="58442"/>
          <a:stretch/>
        </p:blipFill>
        <p:spPr bwMode="auto">
          <a:xfrm>
            <a:off x="244433" y="1451717"/>
            <a:ext cx="6028109" cy="958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0E55F3-F73A-5276-6DD7-DF16B4024A2B}"/>
              </a:ext>
            </a:extLst>
          </p:cNvPr>
          <p:cNvSpPr txBox="1"/>
          <p:nvPr/>
        </p:nvSpPr>
        <p:spPr>
          <a:xfrm>
            <a:off x="10379034" y="6531429"/>
            <a:ext cx="365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Hohenlohe, Phillips, and </a:t>
            </a:r>
            <a:r>
              <a:rPr lang="en-US" dirty="0" err="1"/>
              <a:t>Cresko</a:t>
            </a:r>
            <a:r>
              <a:rPr lang="en-US" dirty="0"/>
              <a:t> 2010</a:t>
            </a:r>
          </a:p>
        </p:txBody>
      </p:sp>
      <p:pic>
        <p:nvPicPr>
          <p:cNvPr id="6" name="Picture 2" descr="Fig. 2. ">
            <a:extLst>
              <a:ext uri="{FF2B5EF4-FFF2-40B4-BE49-F238E27FC236}">
                <a16:creationId xmlns:a16="http://schemas.microsoft.com/office/drawing/2014/main" id="{B1A23900-8A1D-CEBD-4E95-AC723A501B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3" t="76046"/>
          <a:stretch/>
        </p:blipFill>
        <p:spPr bwMode="auto">
          <a:xfrm>
            <a:off x="244434" y="2410257"/>
            <a:ext cx="6028109" cy="1642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>
            <a:extLst>
              <a:ext uri="{FF2B5EF4-FFF2-40B4-BE49-F238E27FC236}">
                <a16:creationId xmlns:a16="http://schemas.microsoft.com/office/drawing/2014/main" id="{7CB610A0-17E0-46DC-ABD8-07CC2301E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3944" y="1732590"/>
            <a:ext cx="3260074" cy="4637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0057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3B8EC-62BB-3361-927B-D555D7C4D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D1E7E-53D7-F744-AFF5-6B5C0D0FA9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434" y="2051256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0E55F3-F73A-5276-6DD7-DF16B4024A2B}"/>
              </a:ext>
            </a:extLst>
          </p:cNvPr>
          <p:cNvSpPr txBox="1"/>
          <p:nvPr/>
        </p:nvSpPr>
        <p:spPr>
          <a:xfrm>
            <a:off x="8523951" y="6448495"/>
            <a:ext cx="3658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Hohenlohe, Phillips, and </a:t>
            </a:r>
            <a:r>
              <a:rPr lang="en-US" dirty="0" err="1"/>
              <a:t>Cresko</a:t>
            </a:r>
            <a:r>
              <a:rPr lang="en-US" dirty="0"/>
              <a:t> 2010</a:t>
            </a: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1EFD65CF-05C0-5C9A-7CD1-E0F70B5809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905" y="157367"/>
            <a:ext cx="4907886" cy="6564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Fig. 4. ">
            <a:extLst>
              <a:ext uri="{FF2B5EF4-FFF2-40B4-BE49-F238E27FC236}">
                <a16:creationId xmlns:a16="http://schemas.microsoft.com/office/drawing/2014/main" id="{418698F4-E91C-F9B9-5BF7-64DB79AEED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354" y="1412721"/>
            <a:ext cx="4149194" cy="3977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50526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FCCA2-DA11-5BE9-0A51-612F18611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12" y="36697"/>
            <a:ext cx="10515600" cy="1325563"/>
          </a:xfrm>
        </p:spPr>
        <p:txBody>
          <a:bodyPr/>
          <a:lstStyle/>
          <a:p>
            <a:r>
              <a:rPr lang="en-US" dirty="0"/>
              <a:t>Detecting outlier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96E2C-85FA-664F-9DD1-91434A0C9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008" y="1108597"/>
            <a:ext cx="11068792" cy="5068366"/>
          </a:xfrm>
        </p:spPr>
        <p:txBody>
          <a:bodyPr/>
          <a:lstStyle/>
          <a:p>
            <a:r>
              <a:rPr lang="en-US" dirty="0"/>
              <a:t>What is the null distribution?</a:t>
            </a:r>
          </a:p>
          <a:p>
            <a:pPr lvl="1"/>
            <a:r>
              <a:rPr lang="en-US" dirty="0"/>
              <a:t>How to define “outliers”</a:t>
            </a:r>
          </a:p>
          <a:p>
            <a:pPr lvl="1"/>
            <a:r>
              <a:rPr lang="en-US" dirty="0"/>
              <a:t>Empirical: Tail of the distribution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53B7342-BF61-2AAD-69B3-8BAE40DC4B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361"/>
          <a:stretch/>
        </p:blipFill>
        <p:spPr bwMode="auto">
          <a:xfrm>
            <a:off x="5889621" y="164192"/>
            <a:ext cx="6329929" cy="149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DB475EE4-E518-E96D-0066-5FB55E25A7CD}"/>
              </a:ext>
            </a:extLst>
          </p:cNvPr>
          <p:cNvGrpSpPr/>
          <p:nvPr/>
        </p:nvGrpSpPr>
        <p:grpSpPr>
          <a:xfrm>
            <a:off x="6096000" y="1870094"/>
            <a:ext cx="4716111" cy="2134440"/>
            <a:chOff x="6096000" y="1870094"/>
            <a:chExt cx="4716111" cy="2134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35" name="Ink 34">
                  <a:extLst>
                    <a:ext uri="{FF2B5EF4-FFF2-40B4-BE49-F238E27FC236}">
                      <a16:creationId xmlns:a16="http://schemas.microsoft.com/office/drawing/2014/main" id="{6ECA5E16-FBBF-EDA8-E874-8625B7416F0A}"/>
                    </a:ext>
                  </a:extLst>
                </p14:cNvPr>
                <p14:cNvContentPartPr/>
                <p14:nvPr/>
              </p14:nvContentPartPr>
              <p14:xfrm>
                <a:off x="6533820" y="1870094"/>
                <a:ext cx="3910320" cy="2134440"/>
              </p14:xfrm>
            </p:contentPart>
          </mc:Choice>
          <mc:Fallback xmlns="">
            <p:pic>
              <p:nvPicPr>
                <p:cNvPr id="35" name="Ink 34">
                  <a:extLst>
                    <a:ext uri="{FF2B5EF4-FFF2-40B4-BE49-F238E27FC236}">
                      <a16:creationId xmlns:a16="http://schemas.microsoft.com/office/drawing/2014/main" id="{6ECA5E16-FBBF-EDA8-E874-8625B7416F0A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503220" y="1839494"/>
                  <a:ext cx="3971520" cy="219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36" name="Ink 35">
                  <a:extLst>
                    <a:ext uri="{FF2B5EF4-FFF2-40B4-BE49-F238E27FC236}">
                      <a16:creationId xmlns:a16="http://schemas.microsoft.com/office/drawing/2014/main" id="{F89119FA-B7C2-7CEC-0FE8-108BDC621885}"/>
                    </a:ext>
                  </a:extLst>
                </p14:cNvPr>
                <p14:cNvContentPartPr/>
                <p14:nvPr/>
              </p14:nvContentPartPr>
              <p14:xfrm>
                <a:off x="6726831" y="2140295"/>
                <a:ext cx="4085280" cy="1701000"/>
              </p14:xfrm>
            </p:contentPart>
          </mc:Choice>
          <mc:Fallback xmlns="">
            <p:pic>
              <p:nvPicPr>
                <p:cNvPr id="36" name="Ink 35">
                  <a:extLst>
                    <a:ext uri="{FF2B5EF4-FFF2-40B4-BE49-F238E27FC236}">
                      <a16:creationId xmlns:a16="http://schemas.microsoft.com/office/drawing/2014/main" id="{F89119FA-B7C2-7CEC-0FE8-108BDC621885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696231" y="2109695"/>
                  <a:ext cx="4146480" cy="1762200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BD740A5-5023-37BA-9D33-EE5FB9A0BBA8}"/>
                </a:ext>
              </a:extLst>
            </p:cNvPr>
            <p:cNvGrpSpPr/>
            <p:nvPr/>
          </p:nvGrpSpPr>
          <p:grpSpPr>
            <a:xfrm>
              <a:off x="9773820" y="3464894"/>
              <a:ext cx="969840" cy="392400"/>
              <a:chOff x="9025308" y="5157360"/>
              <a:chExt cx="969840" cy="3924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7">
                <p14:nvContentPartPr>
                  <p14:cNvPr id="38" name="Ink 37">
                    <a:extLst>
                      <a:ext uri="{FF2B5EF4-FFF2-40B4-BE49-F238E27FC236}">
                        <a16:creationId xmlns:a16="http://schemas.microsoft.com/office/drawing/2014/main" id="{413144B2-935B-7C0F-0779-3EC0A48BC44E}"/>
                      </a:ext>
                    </a:extLst>
                  </p14:cNvPr>
                  <p14:cNvContentPartPr/>
                  <p14:nvPr/>
                </p14:nvContentPartPr>
                <p14:xfrm>
                  <a:off x="9025308" y="5157360"/>
                  <a:ext cx="57240" cy="392400"/>
                </p14:xfrm>
              </p:contentPart>
            </mc:Choice>
            <mc:Fallback xmlns="">
              <p:pic>
                <p:nvPicPr>
                  <p:cNvPr id="38" name="Ink 37">
                    <a:extLst>
                      <a:ext uri="{FF2B5EF4-FFF2-40B4-BE49-F238E27FC236}">
                        <a16:creationId xmlns:a16="http://schemas.microsoft.com/office/drawing/2014/main" id="{413144B2-935B-7C0F-0779-3EC0A48BC44E}"/>
                      </a:ext>
                    </a:extLst>
                  </p:cNvPr>
                  <p:cNvPicPr/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8989308" y="5121360"/>
                    <a:ext cx="128880" cy="464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9">
                <p14:nvContentPartPr>
                  <p14:cNvPr id="39" name="Ink 38">
                    <a:extLst>
                      <a:ext uri="{FF2B5EF4-FFF2-40B4-BE49-F238E27FC236}">
                        <a16:creationId xmlns:a16="http://schemas.microsoft.com/office/drawing/2014/main" id="{ED5C9C37-AA33-943B-B8F6-75DF22C7B316}"/>
                      </a:ext>
                    </a:extLst>
                  </p14:cNvPr>
                  <p14:cNvContentPartPr/>
                  <p14:nvPr/>
                </p14:nvContentPartPr>
                <p14:xfrm>
                  <a:off x="9107028" y="5257800"/>
                  <a:ext cx="23040" cy="360"/>
                </p14:xfrm>
              </p:contentPart>
            </mc:Choice>
            <mc:Fallback xmlns="">
              <p:pic>
                <p:nvPicPr>
                  <p:cNvPr id="39" name="Ink 38">
                    <a:extLst>
                      <a:ext uri="{FF2B5EF4-FFF2-40B4-BE49-F238E27FC236}">
                        <a16:creationId xmlns:a16="http://schemas.microsoft.com/office/drawing/2014/main" id="{ED5C9C37-AA33-943B-B8F6-75DF22C7B316}"/>
                      </a:ext>
                    </a:extLst>
                  </p:cNvPr>
                  <p:cNvPicPr/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9071028" y="5221800"/>
                    <a:ext cx="9468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11">
                <p14:nvContentPartPr>
                  <p14:cNvPr id="40" name="Ink 39">
                    <a:extLst>
                      <a:ext uri="{FF2B5EF4-FFF2-40B4-BE49-F238E27FC236}">
                        <a16:creationId xmlns:a16="http://schemas.microsoft.com/office/drawing/2014/main" id="{000B60B9-82A3-D161-D6F3-7FED075D340E}"/>
                      </a:ext>
                    </a:extLst>
                  </p14:cNvPr>
                  <p14:cNvContentPartPr/>
                  <p14:nvPr/>
                </p14:nvContentPartPr>
                <p14:xfrm>
                  <a:off x="9103788" y="5173560"/>
                  <a:ext cx="891360" cy="362160"/>
                </p14:xfrm>
              </p:contentPart>
            </mc:Choice>
            <mc:Fallback xmlns="">
              <p:pic>
                <p:nvPicPr>
                  <p:cNvPr id="40" name="Ink 39">
                    <a:extLst>
                      <a:ext uri="{FF2B5EF4-FFF2-40B4-BE49-F238E27FC236}">
                        <a16:creationId xmlns:a16="http://schemas.microsoft.com/office/drawing/2014/main" id="{000B60B9-82A3-D161-D6F3-7FED075D340E}"/>
                      </a:ext>
                    </a:extLst>
                  </p:cNvPr>
                  <p:cNvPicPr/>
                  <p:nvPr/>
                </p:nvPicPr>
                <p:blipFill>
                  <a:blip r:embed="rId12"/>
                  <a:stretch>
                    <a:fillRect/>
                  </a:stretch>
                </p:blipFill>
                <p:spPr>
                  <a:xfrm>
                    <a:off x="9068148" y="5137920"/>
                    <a:ext cx="963000" cy="433800"/>
                  </a:xfrm>
                  <a:prstGeom prst="rect">
                    <a:avLst/>
                  </a:prstGeom>
                </p:spPr>
              </p:pic>
            </mc:Fallback>
          </mc:AlternateContent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AFFE47C-C063-9D92-2C0B-916807816C0E}"/>
                </a:ext>
              </a:extLst>
            </p:cNvPr>
            <p:cNvSpPr txBox="1"/>
            <p:nvPr/>
          </p:nvSpPr>
          <p:spPr>
            <a:xfrm rot="16200000">
              <a:off x="6056566" y="2759963"/>
              <a:ext cx="5405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Fst</a:t>
              </a:r>
              <a:endParaRPr lang="en-US" sz="2400" dirty="0"/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22EE0DE-66F1-929E-DBC6-B7A6D766C602}"/>
              </a:ext>
            </a:extLst>
          </p:cNvPr>
          <p:cNvCxnSpPr/>
          <p:nvPr/>
        </p:nvCxnSpPr>
        <p:spPr>
          <a:xfrm>
            <a:off x="4919781" y="2499565"/>
            <a:ext cx="1038291" cy="2028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642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98F55-19B1-EFC2-C30D-6C624100F2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Short Lecture:</a:t>
            </a:r>
            <a:br>
              <a:rPr lang="en-US" dirty="0"/>
            </a:br>
            <a:r>
              <a:rPr lang="en-US" dirty="0"/>
              <a:t>Alignment, reference genomes, </a:t>
            </a:r>
            <a:r>
              <a:rPr lang="en-US" dirty="0" err="1"/>
              <a:t>denovo</a:t>
            </a:r>
            <a:r>
              <a:rPr lang="en-US" dirty="0"/>
              <a:t> assemblies, stacks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6B33C-909D-5FBD-6F82-D23973828B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037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FCCA2-DA11-5BE9-0A51-612F18611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12" y="36697"/>
            <a:ext cx="10515600" cy="1325563"/>
          </a:xfrm>
        </p:spPr>
        <p:txBody>
          <a:bodyPr/>
          <a:lstStyle/>
          <a:p>
            <a:r>
              <a:rPr lang="en-US" dirty="0"/>
              <a:t>Detecting outlier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96E2C-85FA-664F-9DD1-91434A0C9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008" y="1108597"/>
            <a:ext cx="11068792" cy="5068366"/>
          </a:xfrm>
        </p:spPr>
        <p:txBody>
          <a:bodyPr/>
          <a:lstStyle/>
          <a:p>
            <a:r>
              <a:rPr lang="en-US" dirty="0"/>
              <a:t>What is the null distribution?</a:t>
            </a:r>
          </a:p>
          <a:p>
            <a:pPr lvl="1"/>
            <a:r>
              <a:rPr lang="en-US" dirty="0"/>
              <a:t>How to define “outliers”</a:t>
            </a:r>
          </a:p>
          <a:p>
            <a:r>
              <a:rPr lang="en-US" dirty="0"/>
              <a:t>Demographic null</a:t>
            </a:r>
          </a:p>
          <a:p>
            <a:pPr lvl="1"/>
            <a:r>
              <a:rPr lang="en-US" dirty="0" err="1"/>
              <a:t>Bayescan</a:t>
            </a:r>
            <a:endParaRPr lang="en-US" dirty="0"/>
          </a:p>
          <a:p>
            <a:pPr lvl="1"/>
            <a:r>
              <a:rPr lang="en-US" dirty="0"/>
              <a:t>island model in which subpopulation allele frequencies are correlated through a 	common migrant gene pool from which they differ in varying degrees. </a:t>
            </a:r>
          </a:p>
          <a:p>
            <a:pPr lvl="1"/>
            <a:r>
              <a:rPr lang="en-US" dirty="0"/>
              <a:t>Which loci  violate neutrality?</a:t>
            </a:r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53B7342-BF61-2AAD-69B3-8BAE40DC4B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361"/>
          <a:stretch/>
        </p:blipFill>
        <p:spPr bwMode="auto">
          <a:xfrm>
            <a:off x="5889621" y="164192"/>
            <a:ext cx="6329929" cy="149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63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FCCA2-DA11-5BE9-0A51-612F18611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12" y="36697"/>
            <a:ext cx="10515600" cy="1325563"/>
          </a:xfrm>
        </p:spPr>
        <p:txBody>
          <a:bodyPr/>
          <a:lstStyle/>
          <a:p>
            <a:r>
              <a:rPr lang="en-US" dirty="0"/>
              <a:t>Detecting outlier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96E2C-85FA-664F-9DD1-91434A0C9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008" y="1108597"/>
            <a:ext cx="11068792" cy="5068366"/>
          </a:xfrm>
        </p:spPr>
        <p:txBody>
          <a:bodyPr/>
          <a:lstStyle/>
          <a:p>
            <a:r>
              <a:rPr lang="en-US" dirty="0"/>
              <a:t>What is the null distribution?</a:t>
            </a:r>
          </a:p>
          <a:p>
            <a:pPr lvl="1"/>
            <a:r>
              <a:rPr lang="en-US" dirty="0"/>
              <a:t>How to define “outliers”</a:t>
            </a:r>
          </a:p>
          <a:p>
            <a:pPr lvl="1"/>
            <a:r>
              <a:rPr lang="en-US" dirty="0"/>
              <a:t>Empirical: Tail of the distribution</a:t>
            </a:r>
          </a:p>
          <a:p>
            <a:pPr lvl="1"/>
            <a:r>
              <a:rPr lang="en-US" dirty="0" err="1"/>
              <a:t>OutFLANK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53B7342-BF61-2AAD-69B3-8BAE40DC4B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361"/>
          <a:stretch/>
        </p:blipFill>
        <p:spPr bwMode="auto">
          <a:xfrm>
            <a:off x="5889621" y="164192"/>
            <a:ext cx="6329929" cy="149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A24D94A0-F48E-E805-3E39-9EC223E4C948}"/>
              </a:ext>
            </a:extLst>
          </p:cNvPr>
          <p:cNvGrpSpPr/>
          <p:nvPr/>
        </p:nvGrpSpPr>
        <p:grpSpPr>
          <a:xfrm>
            <a:off x="1933581" y="5953235"/>
            <a:ext cx="3956040" cy="420480"/>
            <a:chOff x="1933581" y="5953235"/>
            <a:chExt cx="3956040" cy="42048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E03FA41-E895-FED3-29B0-41A775679831}"/>
                </a:ext>
              </a:extLst>
            </p:cNvPr>
            <p:cNvGrpSpPr/>
            <p:nvPr/>
          </p:nvGrpSpPr>
          <p:grpSpPr>
            <a:xfrm>
              <a:off x="4919781" y="5953235"/>
              <a:ext cx="969840" cy="392400"/>
              <a:chOff x="9025308" y="5157360"/>
              <a:chExt cx="969840" cy="392400"/>
            </a:xfrm>
          </p:grpSpPr>
          <mc:AlternateContent xmlns:mc="http://schemas.openxmlformats.org/markup-compatibility/2006" xmlns:p14="http://schemas.microsoft.com/office/powerpoint/2010/main">
            <mc:Choice Requires="p14">
              <p:contentPart p14:bwMode="auto" r:id="rId3">
                <p14:nvContentPartPr>
                  <p14:cNvPr id="8" name="Ink 7">
                    <a:extLst>
                      <a:ext uri="{FF2B5EF4-FFF2-40B4-BE49-F238E27FC236}">
                        <a16:creationId xmlns:a16="http://schemas.microsoft.com/office/drawing/2014/main" id="{F6F9A925-E922-F20E-0F10-3CD8F77304DA}"/>
                      </a:ext>
                    </a:extLst>
                  </p14:cNvPr>
                  <p14:cNvContentPartPr/>
                  <p14:nvPr/>
                </p14:nvContentPartPr>
                <p14:xfrm>
                  <a:off x="9025308" y="5157360"/>
                  <a:ext cx="57240" cy="392400"/>
                </p14:xfrm>
              </p:contentPart>
            </mc:Choice>
            <mc:Fallback xmlns="">
              <p:pic>
                <p:nvPicPr>
                  <p:cNvPr id="8" name="Ink 7">
                    <a:extLst>
                      <a:ext uri="{FF2B5EF4-FFF2-40B4-BE49-F238E27FC236}">
                        <a16:creationId xmlns:a16="http://schemas.microsoft.com/office/drawing/2014/main" id="{F6F9A925-E922-F20E-0F10-3CD8F77304DA}"/>
                      </a:ext>
                    </a:extLst>
                  </p:cNvPr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8989308" y="5121360"/>
                    <a:ext cx="128880" cy="46404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5">
                <p14:nvContentPartPr>
                  <p14:cNvPr id="9" name="Ink 8">
                    <a:extLst>
                      <a:ext uri="{FF2B5EF4-FFF2-40B4-BE49-F238E27FC236}">
                        <a16:creationId xmlns:a16="http://schemas.microsoft.com/office/drawing/2014/main" id="{690B95B3-F6B2-5DA4-0700-46EFFDB6705D}"/>
                      </a:ext>
                    </a:extLst>
                  </p14:cNvPr>
                  <p14:cNvContentPartPr/>
                  <p14:nvPr/>
                </p14:nvContentPartPr>
                <p14:xfrm>
                  <a:off x="9107028" y="5257800"/>
                  <a:ext cx="23040" cy="360"/>
                </p14:xfrm>
              </p:contentPart>
            </mc:Choice>
            <mc:Fallback xmlns="">
              <p:pic>
                <p:nvPicPr>
                  <p:cNvPr id="9" name="Ink 8">
                    <a:extLst>
                      <a:ext uri="{FF2B5EF4-FFF2-40B4-BE49-F238E27FC236}">
                        <a16:creationId xmlns:a16="http://schemas.microsoft.com/office/drawing/2014/main" id="{690B95B3-F6B2-5DA4-0700-46EFFDB6705D}"/>
                      </a:ext>
                    </a:extLst>
                  </p:cNvPr>
                  <p:cNvPicPr/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9071028" y="5221800"/>
                    <a:ext cx="94680" cy="72000"/>
                  </a:xfrm>
                  <a:prstGeom prst="rect">
                    <a:avLst/>
                  </a:prstGeom>
                </p:spPr>
              </p:pic>
            </mc:Fallback>
          </mc:AlternateContent>
          <mc:AlternateContent xmlns:mc="http://schemas.openxmlformats.org/markup-compatibility/2006" xmlns:p14="http://schemas.microsoft.com/office/powerpoint/2010/main">
            <mc:Choice Requires="p14">
              <p:contentPart p14:bwMode="auto" r:id="rId7">
                <p14:nvContentPartPr>
                  <p14:cNvPr id="13" name="Ink 12">
                    <a:extLst>
                      <a:ext uri="{FF2B5EF4-FFF2-40B4-BE49-F238E27FC236}">
                        <a16:creationId xmlns:a16="http://schemas.microsoft.com/office/drawing/2014/main" id="{0616E07A-35FA-0A08-29F9-24AD8ACE0827}"/>
                      </a:ext>
                    </a:extLst>
                  </p14:cNvPr>
                  <p14:cNvContentPartPr/>
                  <p14:nvPr/>
                </p14:nvContentPartPr>
                <p14:xfrm>
                  <a:off x="9103788" y="5173560"/>
                  <a:ext cx="891360" cy="362160"/>
                </p14:xfrm>
              </p:contentPart>
            </mc:Choice>
            <mc:Fallback xmlns="">
              <p:pic>
                <p:nvPicPr>
                  <p:cNvPr id="13" name="Ink 12">
                    <a:extLst>
                      <a:ext uri="{FF2B5EF4-FFF2-40B4-BE49-F238E27FC236}">
                        <a16:creationId xmlns:a16="http://schemas.microsoft.com/office/drawing/2014/main" id="{0616E07A-35FA-0A08-29F9-24AD8ACE0827}"/>
                      </a:ext>
                    </a:extLst>
                  </p:cNvPr>
                  <p:cNvPicPr/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9068148" y="5137920"/>
                    <a:ext cx="963000" cy="433800"/>
                  </a:xfrm>
                  <a:prstGeom prst="rect">
                    <a:avLst/>
                  </a:prstGeom>
                </p:spPr>
              </p:pic>
            </mc:Fallback>
          </mc:AlternateContent>
        </p:grpSp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7B88FC38-F39E-4F94-C7B4-03740375644B}"/>
                    </a:ext>
                  </a:extLst>
                </p14:cNvPr>
                <p14:cNvContentPartPr/>
                <p14:nvPr/>
              </p14:nvContentPartPr>
              <p14:xfrm>
                <a:off x="1933581" y="6002195"/>
                <a:ext cx="333000" cy="37152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7B88FC38-F39E-4F94-C7B4-03740375644B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897941" y="5966195"/>
                  <a:ext cx="404640" cy="4431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8FE4803-BF43-7DE7-1D0E-18D33AF2E00F}"/>
              </a:ext>
            </a:extLst>
          </p:cNvPr>
          <p:cNvGrpSpPr/>
          <p:nvPr/>
        </p:nvGrpSpPr>
        <p:grpSpPr>
          <a:xfrm>
            <a:off x="1241961" y="4358435"/>
            <a:ext cx="4716111" cy="2134440"/>
            <a:chOff x="1241961" y="4358435"/>
            <a:chExt cx="4716111" cy="21344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13B80B9D-E978-0582-CDAC-8CF07880CDB2}"/>
                    </a:ext>
                  </a:extLst>
                </p14:cNvPr>
                <p14:cNvContentPartPr/>
                <p14:nvPr/>
              </p14:nvContentPartPr>
              <p14:xfrm>
                <a:off x="1679781" y="4358435"/>
                <a:ext cx="3910320" cy="213444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13B80B9D-E978-0582-CDAC-8CF07880CDB2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649181" y="4327835"/>
                  <a:ext cx="3971520" cy="219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3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080B1ABB-7FD4-B5F8-6559-32490E0D0E4A}"/>
                    </a:ext>
                  </a:extLst>
                </p14:cNvPr>
                <p14:cNvContentPartPr/>
                <p14:nvPr/>
              </p14:nvContentPartPr>
              <p14:xfrm>
                <a:off x="1872792" y="4628636"/>
                <a:ext cx="4085280" cy="170100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080B1ABB-7FD4-B5F8-6559-32490E0D0E4A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1842192" y="4598036"/>
                  <a:ext cx="4146480" cy="1762200"/>
                </a:xfrm>
                <a:prstGeom prst="rect">
                  <a:avLst/>
                </a:prstGeom>
              </p:spPr>
            </p:pic>
          </mc:Fallback>
        </mc:AlternateContent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3EC2882-8EE6-19DD-F80B-F359FB9A57C0}"/>
                </a:ext>
              </a:extLst>
            </p:cNvPr>
            <p:cNvSpPr txBox="1"/>
            <p:nvPr/>
          </p:nvSpPr>
          <p:spPr>
            <a:xfrm rot="16200000">
              <a:off x="1202527" y="5248304"/>
              <a:ext cx="54053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Fst</a:t>
              </a:r>
              <a:endParaRPr lang="en-US" sz="2400" dirty="0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A8298F03-C492-3490-2CA6-BD0E010439AA}"/>
                  </a:ext>
                </a:extLst>
              </p14:cNvPr>
              <p14:cNvContentPartPr/>
              <p14:nvPr/>
            </p14:nvContentPartPr>
            <p14:xfrm>
              <a:off x="6649692" y="4358435"/>
              <a:ext cx="3910320" cy="213444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A8298F03-C492-3490-2CA6-BD0E010439A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619092" y="4327835"/>
                <a:ext cx="3971520" cy="21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DC3B3ED6-A31E-C775-5F60-2963201A09E1}"/>
                  </a:ext>
                </a:extLst>
              </p14:cNvPr>
              <p14:cNvContentPartPr/>
              <p14:nvPr/>
            </p14:nvContentPartPr>
            <p14:xfrm>
              <a:off x="6842703" y="4628636"/>
              <a:ext cx="4085280" cy="17010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DC3B3ED6-A31E-C775-5F60-2963201A09E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812103" y="4598036"/>
                <a:ext cx="4146480" cy="176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2678C72C-6568-D571-41F3-254447E850D6}"/>
                  </a:ext>
                </a:extLst>
              </p14:cNvPr>
              <p14:cNvContentPartPr/>
              <p14:nvPr/>
            </p14:nvContentPartPr>
            <p14:xfrm>
              <a:off x="6957401" y="4717705"/>
              <a:ext cx="3129735" cy="165601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2678C72C-6568-D571-41F3-254447E850D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895843" y="4656145"/>
                <a:ext cx="3252851" cy="1779131"/>
              </a:xfrm>
              <a:prstGeom prst="rect">
                <a:avLst/>
              </a:prstGeom>
            </p:spPr>
          </p:pic>
        </mc:Fallback>
      </mc:AlternateContent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548CDCA3-D3D7-4901-4EF7-3A75FEE64A48}"/>
              </a:ext>
            </a:extLst>
          </p:cNvPr>
          <p:cNvCxnSpPr>
            <a:cxnSpLocks/>
          </p:cNvCxnSpPr>
          <p:nvPr/>
        </p:nvCxnSpPr>
        <p:spPr>
          <a:xfrm>
            <a:off x="2100081" y="2981326"/>
            <a:ext cx="690620" cy="16453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44B9810-E2B3-041D-8140-368E8F18A303}"/>
              </a:ext>
            </a:extLst>
          </p:cNvPr>
          <p:cNvCxnSpPr>
            <a:cxnSpLocks/>
          </p:cNvCxnSpPr>
          <p:nvPr/>
        </p:nvCxnSpPr>
        <p:spPr>
          <a:xfrm>
            <a:off x="5243617" y="5425655"/>
            <a:ext cx="129020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C13073CA-961C-5D4F-4171-B1F3F2476321}"/>
              </a:ext>
            </a:extLst>
          </p:cNvPr>
          <p:cNvSpPr txBox="1"/>
          <p:nvPr/>
        </p:nvSpPr>
        <p:spPr>
          <a:xfrm>
            <a:off x="4782615" y="4952298"/>
            <a:ext cx="17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Fit neutral model</a:t>
            </a:r>
          </a:p>
        </p:txBody>
      </p:sp>
    </p:spTree>
    <p:extLst>
      <p:ext uri="{BB962C8B-B14F-4D97-AF65-F5344CB8AC3E}">
        <p14:creationId xmlns:p14="http://schemas.microsoft.com/office/powerpoint/2010/main" val="85993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FCCA2-DA11-5BE9-0A51-612F18611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12" y="36697"/>
            <a:ext cx="10515600" cy="1325563"/>
          </a:xfrm>
        </p:spPr>
        <p:txBody>
          <a:bodyPr/>
          <a:lstStyle/>
          <a:p>
            <a:r>
              <a:rPr lang="en-US" dirty="0"/>
              <a:t>Detecting outlier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96E2C-85FA-664F-9DD1-91434A0C9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008" y="1108597"/>
            <a:ext cx="6472052" cy="5068366"/>
          </a:xfrm>
        </p:spPr>
        <p:txBody>
          <a:bodyPr/>
          <a:lstStyle/>
          <a:p>
            <a:r>
              <a:rPr lang="en-US" dirty="0"/>
              <a:t>Estimate covariance/structure among all populations, look for outliers after correction</a:t>
            </a:r>
          </a:p>
          <a:p>
            <a:r>
              <a:rPr lang="en-US" dirty="0" err="1"/>
              <a:t>Baypass</a:t>
            </a:r>
            <a:r>
              <a:rPr lang="en-US" dirty="0"/>
              <a:t>, bayenv2</a:t>
            </a:r>
          </a:p>
          <a:p>
            <a:r>
              <a:rPr lang="en-US" dirty="0" err="1"/>
              <a:t>PCAdapt</a:t>
            </a:r>
            <a:endParaRPr lang="en-US" dirty="0"/>
          </a:p>
          <a:p>
            <a:pPr lvl="1"/>
            <a:r>
              <a:rPr lang="en-US" dirty="0"/>
              <a:t>PCA based</a:t>
            </a:r>
          </a:p>
          <a:p>
            <a:pPr lvl="1"/>
            <a:r>
              <a:rPr lang="en-US" dirty="0"/>
              <a:t>Don’t need population assignments</a:t>
            </a:r>
          </a:p>
          <a:p>
            <a:pPr lvl="1"/>
            <a:r>
              <a:rPr lang="en-US" dirty="0"/>
              <a:t>markers excessively related to population structure are candidates for local adaptation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53B7342-BF61-2AAD-69B3-8BAE40DC4B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361"/>
          <a:stretch/>
        </p:blipFill>
        <p:spPr bwMode="auto">
          <a:xfrm>
            <a:off x="6434254" y="164192"/>
            <a:ext cx="5785296" cy="1493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2" name="Picture 2">
            <a:extLst>
              <a:ext uri="{FF2B5EF4-FFF2-40B4-BE49-F238E27FC236}">
                <a16:creationId xmlns:a16="http://schemas.microsoft.com/office/drawing/2014/main" id="{45AF2DA0-8F3C-E27F-8B77-C459A19C1F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1177" y="2354947"/>
            <a:ext cx="5350823" cy="3822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0AB6F9-208F-580B-AEB8-AA7DC566B950}"/>
              </a:ext>
            </a:extLst>
          </p:cNvPr>
          <p:cNvSpPr txBox="1"/>
          <p:nvPr/>
        </p:nvSpPr>
        <p:spPr>
          <a:xfrm>
            <a:off x="8562110" y="6324476"/>
            <a:ext cx="2254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Luu</a:t>
            </a:r>
            <a:r>
              <a:rPr lang="en-US" dirty="0"/>
              <a:t>, </a:t>
            </a:r>
            <a:r>
              <a:rPr lang="en-US" dirty="0" err="1"/>
              <a:t>Bazin</a:t>
            </a:r>
            <a:r>
              <a:rPr lang="en-US" dirty="0"/>
              <a:t>, Blum 2016</a:t>
            </a:r>
          </a:p>
        </p:txBody>
      </p:sp>
      <p:pic>
        <p:nvPicPr>
          <p:cNvPr id="5122" name="Picture 2" descr="Details are in the caption following the image">
            <a:extLst>
              <a:ext uri="{FF2B5EF4-FFF2-40B4-BE49-F238E27FC236}">
                <a16:creationId xmlns:a16="http://schemas.microsoft.com/office/drawing/2014/main" id="{022B8E18-4F48-3089-8AE8-3284F5412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629" y="2450868"/>
            <a:ext cx="5300546" cy="3223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AEF4C7-6E38-5A79-5D9F-832DABA30E87}"/>
              </a:ext>
            </a:extLst>
          </p:cNvPr>
          <p:cNvSpPr txBox="1"/>
          <p:nvPr/>
        </p:nvSpPr>
        <p:spPr>
          <a:xfrm>
            <a:off x="6096000" y="6324111"/>
            <a:ext cx="1790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Reich et al., 2021</a:t>
            </a:r>
          </a:p>
        </p:txBody>
      </p:sp>
    </p:spTree>
    <p:extLst>
      <p:ext uri="{BB962C8B-B14F-4D97-AF65-F5344CB8AC3E}">
        <p14:creationId xmlns:p14="http://schemas.microsoft.com/office/powerpoint/2010/main" val="300817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6">
            <a:extLst>
              <a:ext uri="{FF2B5EF4-FFF2-40B4-BE49-F238E27FC236}">
                <a16:creationId xmlns:a16="http://schemas.microsoft.com/office/drawing/2014/main" id="{598C1548-05C3-3E29-AF23-726EDECEA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57" y="931333"/>
            <a:ext cx="6638082" cy="578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7B8614-5961-A5DC-4469-9DB2D81DB667}"/>
              </a:ext>
            </a:extLst>
          </p:cNvPr>
          <p:cNvSpPr txBox="1"/>
          <p:nvPr/>
        </p:nvSpPr>
        <p:spPr>
          <a:xfrm>
            <a:off x="179435" y="146004"/>
            <a:ext cx="3902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Types of selective sweeps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7B3EC37-5F69-E638-CA07-087CE4B42EF9}"/>
                  </a:ext>
                </a:extLst>
              </p14:cNvPr>
              <p14:cNvContentPartPr/>
              <p14:nvPr/>
            </p14:nvContentPartPr>
            <p14:xfrm>
              <a:off x="8324301" y="1327146"/>
              <a:ext cx="3628469" cy="861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7B3EC37-5F69-E638-CA07-087CE4B42EF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93701" y="1296546"/>
                <a:ext cx="3689669" cy="9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9BD3A95-33D6-4D73-4707-57533EFB5231}"/>
                  </a:ext>
                </a:extLst>
              </p14:cNvPr>
              <p14:cNvContentPartPr/>
              <p14:nvPr/>
            </p14:nvContentPartPr>
            <p14:xfrm>
              <a:off x="8149333" y="1163781"/>
              <a:ext cx="3785366" cy="1401951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9BD3A95-33D6-4D73-4707-57533EFB523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18730" y="1133186"/>
                <a:ext cx="3846571" cy="1463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BD35084A-C3BD-6F68-F8E2-5D4578B79AD0}"/>
                  </a:ext>
                </a:extLst>
              </p14:cNvPr>
              <p14:cNvContentPartPr/>
              <p14:nvPr/>
            </p14:nvContentPartPr>
            <p14:xfrm>
              <a:off x="8149333" y="2890318"/>
              <a:ext cx="3785366" cy="1401951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BD35084A-C3BD-6F68-F8E2-5D4578B79AD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18730" y="2859723"/>
                <a:ext cx="3846571" cy="1463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639EC50-0384-25AB-43D7-447DA1A8D88E}"/>
                  </a:ext>
                </a:extLst>
              </p14:cNvPr>
              <p14:cNvContentPartPr/>
              <p14:nvPr/>
            </p14:nvContentPartPr>
            <p14:xfrm>
              <a:off x="8407279" y="2998080"/>
              <a:ext cx="3628469" cy="299333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639EC50-0384-25AB-43D7-447DA1A8D88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76679" y="2967139"/>
                <a:ext cx="3689669" cy="360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49964406-0FFB-31E6-BE2D-9F87EE9084B9}"/>
                  </a:ext>
                </a:extLst>
              </p14:cNvPr>
              <p14:cNvContentPartPr/>
              <p14:nvPr/>
            </p14:nvContentPartPr>
            <p14:xfrm>
              <a:off x="8242319" y="4942401"/>
              <a:ext cx="3785366" cy="1401951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49964406-0FFB-31E6-BE2D-9F87EE9084B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11716" y="4911806"/>
                <a:ext cx="3846571" cy="1463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4F028CB-383D-6B1D-46AA-B854B0D06D60}"/>
                  </a:ext>
                </a:extLst>
              </p14:cNvPr>
              <p14:cNvContentPartPr/>
              <p14:nvPr/>
            </p14:nvContentPartPr>
            <p14:xfrm>
              <a:off x="8500265" y="5050164"/>
              <a:ext cx="3628469" cy="5120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4F028CB-383D-6B1D-46AA-B854B0D06D6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469665" y="5019372"/>
                <a:ext cx="3689669" cy="112425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C77C04AD-A3C3-8650-C5EA-A39B2FA511EE}"/>
              </a:ext>
            </a:extLst>
          </p:cNvPr>
          <p:cNvSpPr txBox="1"/>
          <p:nvPr/>
        </p:nvSpPr>
        <p:spPr>
          <a:xfrm rot="16200000">
            <a:off x="6821394" y="3478867"/>
            <a:ext cx="2000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Haplotype diversity</a:t>
            </a:r>
          </a:p>
        </p:txBody>
      </p:sp>
    </p:spTree>
    <p:extLst>
      <p:ext uri="{BB962C8B-B14F-4D97-AF65-F5344CB8AC3E}">
        <p14:creationId xmlns:p14="http://schemas.microsoft.com/office/powerpoint/2010/main" val="32257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623C8-1C5F-D59B-55B4-DC5B2C583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432" y="175120"/>
            <a:ext cx="10515600" cy="1325563"/>
          </a:xfrm>
        </p:spPr>
        <p:txBody>
          <a:bodyPr/>
          <a:lstStyle/>
          <a:p>
            <a:r>
              <a:rPr lang="en-US" dirty="0"/>
              <a:t>Gene environment associations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C3C4D-CC3B-D8AC-84C1-6727CE0BD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260" y="1294410"/>
            <a:ext cx="10997540" cy="4882553"/>
          </a:xfrm>
        </p:spPr>
        <p:txBody>
          <a:bodyPr/>
          <a:lstStyle/>
          <a:p>
            <a:r>
              <a:rPr lang="en-US" dirty="0"/>
              <a:t>Where is there a correlation between the environment and genetics?</a:t>
            </a:r>
          </a:p>
          <a:p>
            <a:r>
              <a:rPr lang="en-US" dirty="0"/>
              <a:t>Important!</a:t>
            </a:r>
          </a:p>
          <a:p>
            <a:pPr lvl="1"/>
            <a:r>
              <a:rPr lang="en-US" dirty="0"/>
              <a:t>Must control for population structure!</a:t>
            </a:r>
          </a:p>
          <a:p>
            <a:r>
              <a:rPr lang="en-US" dirty="0"/>
              <a:t>Methods:</a:t>
            </a:r>
          </a:p>
          <a:p>
            <a:pPr lvl="1"/>
            <a:r>
              <a:rPr lang="en-US" dirty="0"/>
              <a:t>Bayenv2</a:t>
            </a:r>
          </a:p>
          <a:p>
            <a:pPr lvl="1"/>
            <a:r>
              <a:rPr lang="en-US" dirty="0"/>
              <a:t> latent factor mixed models: LFMM2</a:t>
            </a:r>
          </a:p>
          <a:p>
            <a:pPr lvl="1"/>
            <a:r>
              <a:rPr lang="en-US" dirty="0"/>
              <a:t>Machine learning</a:t>
            </a:r>
          </a:p>
          <a:p>
            <a:pPr lvl="2"/>
            <a:r>
              <a:rPr lang="en-US" dirty="0"/>
              <a:t>Gradient Forests, random forests</a:t>
            </a:r>
          </a:p>
        </p:txBody>
      </p:sp>
      <p:pic>
        <p:nvPicPr>
          <p:cNvPr id="4" name="Main graphic">
            <a:extLst>
              <a:ext uri="{FF2B5EF4-FFF2-40B4-BE49-F238E27FC236}">
                <a16:creationId xmlns:a16="http://schemas.microsoft.com/office/drawing/2014/main" id="{DAC8812D-9652-D4CC-D131-99A5B41BC426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6424220" y="2367083"/>
            <a:ext cx="5411520" cy="3809880"/>
          </a:xfrm>
          <a:prstGeom prst="rect">
            <a:avLst/>
          </a:prstGeom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5FA936A-2CA8-16D6-586A-0C007EAA663D}"/>
              </a:ext>
            </a:extLst>
          </p:cNvPr>
          <p:cNvSpPr/>
          <p:nvPr/>
        </p:nvSpPr>
        <p:spPr>
          <a:xfrm>
            <a:off x="10058400" y="2196790"/>
            <a:ext cx="1951463" cy="4192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2BD887-5805-DC33-5E27-C9F7D0D8032C}"/>
              </a:ext>
            </a:extLst>
          </p:cNvPr>
          <p:cNvSpPr/>
          <p:nvPr/>
        </p:nvSpPr>
        <p:spPr>
          <a:xfrm>
            <a:off x="6420503" y="2196790"/>
            <a:ext cx="3788277" cy="18734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7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19983-FA4A-4595-27BD-E70A3D24B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DEA36-778A-2B5B-120A-049873322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Main graphic">
            <a:extLst>
              <a:ext uri="{FF2B5EF4-FFF2-40B4-BE49-F238E27FC236}">
                <a16:creationId xmlns:a16="http://schemas.microsoft.com/office/drawing/2014/main" id="{692DCC96-A41D-7C63-9607-4FDFB4F0C869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637799" y="1208148"/>
            <a:ext cx="7235136" cy="496881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057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1CED0-5A98-1E5F-7A59-C4F8B3505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35" y="198871"/>
            <a:ext cx="10515600" cy="1325563"/>
          </a:xfrm>
        </p:spPr>
        <p:txBody>
          <a:bodyPr/>
          <a:lstStyle/>
          <a:p>
            <a:r>
              <a:rPr lang="en-US" dirty="0"/>
              <a:t>Detecting selection in genomic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E3C4F-EC2A-F109-F5C3-74377BE83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Outlier scans</a:t>
            </a:r>
          </a:p>
          <a:p>
            <a:pPr lvl="1"/>
            <a:r>
              <a:rPr lang="en-US" dirty="0"/>
              <a:t>Basic </a:t>
            </a:r>
            <a:r>
              <a:rPr lang="en-US" dirty="0" err="1"/>
              <a:t>fst</a:t>
            </a:r>
            <a:r>
              <a:rPr lang="en-US" dirty="0"/>
              <a:t> based</a:t>
            </a:r>
          </a:p>
          <a:p>
            <a:pPr lvl="1"/>
            <a:r>
              <a:rPr lang="en-US" dirty="0"/>
              <a:t>More complex: </a:t>
            </a:r>
          </a:p>
          <a:p>
            <a:pPr lvl="2"/>
            <a:r>
              <a:rPr lang="en-US" dirty="0" err="1"/>
              <a:t>Bayscan</a:t>
            </a:r>
            <a:r>
              <a:rPr lang="en-US" dirty="0"/>
              <a:t>, outflank, etc.</a:t>
            </a:r>
          </a:p>
          <a:p>
            <a:r>
              <a:rPr lang="en-US" dirty="0"/>
              <a:t>Gene environment associations</a:t>
            </a:r>
          </a:p>
          <a:p>
            <a:r>
              <a:rPr lang="en-US" dirty="0"/>
              <a:t>Cline analyses</a:t>
            </a:r>
          </a:p>
          <a:p>
            <a:r>
              <a:rPr lang="en-US" dirty="0"/>
              <a:t>Experimental evolution</a:t>
            </a:r>
          </a:p>
          <a:p>
            <a:r>
              <a:rPr lang="en-US" dirty="0"/>
              <a:t>Before and after studies</a:t>
            </a:r>
          </a:p>
          <a:p>
            <a:pPr lvl="1"/>
            <a:r>
              <a:rPr lang="en-US" dirty="0"/>
              <a:t>Think hurricanes, sea star wasting, etc.</a:t>
            </a:r>
          </a:p>
        </p:txBody>
      </p:sp>
    </p:spTree>
    <p:extLst>
      <p:ext uri="{BB962C8B-B14F-4D97-AF65-F5344CB8AC3E}">
        <p14:creationId xmlns:p14="http://schemas.microsoft.com/office/powerpoint/2010/main" val="193764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6">
            <a:extLst>
              <a:ext uri="{FF2B5EF4-FFF2-40B4-BE49-F238E27FC236}">
                <a16:creationId xmlns:a16="http://schemas.microsoft.com/office/drawing/2014/main" id="{598C1548-05C3-3E29-AF23-726EDECEA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57" y="931333"/>
            <a:ext cx="6638082" cy="578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7B8614-5961-A5DC-4469-9DB2D81DB667}"/>
              </a:ext>
            </a:extLst>
          </p:cNvPr>
          <p:cNvSpPr txBox="1"/>
          <p:nvPr/>
        </p:nvSpPr>
        <p:spPr>
          <a:xfrm>
            <a:off x="179435" y="146004"/>
            <a:ext cx="3902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Types of selective sweeps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7B3EC37-5F69-E638-CA07-087CE4B42EF9}"/>
                  </a:ext>
                </a:extLst>
              </p14:cNvPr>
              <p14:cNvContentPartPr/>
              <p14:nvPr/>
            </p14:nvContentPartPr>
            <p14:xfrm>
              <a:off x="8324301" y="1327146"/>
              <a:ext cx="3628469" cy="861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7B3EC37-5F69-E638-CA07-087CE4B42EF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93701" y="1296546"/>
                <a:ext cx="3689669" cy="9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D9BD3A95-33D6-4D73-4707-57533EFB5231}"/>
                  </a:ext>
                </a:extLst>
              </p14:cNvPr>
              <p14:cNvContentPartPr/>
              <p14:nvPr/>
            </p14:nvContentPartPr>
            <p14:xfrm>
              <a:off x="8149333" y="1163781"/>
              <a:ext cx="3785366" cy="1401951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D9BD3A95-33D6-4D73-4707-57533EFB523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18730" y="1133186"/>
                <a:ext cx="3846571" cy="1463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BD35084A-C3BD-6F68-F8E2-5D4578B79AD0}"/>
                  </a:ext>
                </a:extLst>
              </p14:cNvPr>
              <p14:cNvContentPartPr/>
              <p14:nvPr/>
            </p14:nvContentPartPr>
            <p14:xfrm>
              <a:off x="8149333" y="2890318"/>
              <a:ext cx="3785366" cy="1401951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BD35084A-C3BD-6F68-F8E2-5D4578B79AD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18730" y="2859723"/>
                <a:ext cx="3846571" cy="1463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639EC50-0384-25AB-43D7-447DA1A8D88E}"/>
                  </a:ext>
                </a:extLst>
              </p14:cNvPr>
              <p14:cNvContentPartPr/>
              <p14:nvPr/>
            </p14:nvContentPartPr>
            <p14:xfrm>
              <a:off x="8407279" y="2998080"/>
              <a:ext cx="3628469" cy="299333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639EC50-0384-25AB-43D7-447DA1A8D88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376679" y="2967139"/>
                <a:ext cx="3689669" cy="360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49964406-0FFB-31E6-BE2D-9F87EE9084B9}"/>
                  </a:ext>
                </a:extLst>
              </p14:cNvPr>
              <p14:cNvContentPartPr/>
              <p14:nvPr/>
            </p14:nvContentPartPr>
            <p14:xfrm>
              <a:off x="8242319" y="4942401"/>
              <a:ext cx="3785366" cy="1401951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49964406-0FFB-31E6-BE2D-9F87EE9084B9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11716" y="4911806"/>
                <a:ext cx="3846571" cy="14631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4F028CB-383D-6B1D-46AA-B854B0D06D60}"/>
                  </a:ext>
                </a:extLst>
              </p14:cNvPr>
              <p14:cNvContentPartPr/>
              <p14:nvPr/>
            </p14:nvContentPartPr>
            <p14:xfrm>
              <a:off x="8500265" y="5050164"/>
              <a:ext cx="3628469" cy="5120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4F028CB-383D-6B1D-46AA-B854B0D06D6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469665" y="5019372"/>
                <a:ext cx="3689669" cy="112425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C77C04AD-A3C3-8650-C5EA-A39B2FA511EE}"/>
              </a:ext>
            </a:extLst>
          </p:cNvPr>
          <p:cNvSpPr txBox="1"/>
          <p:nvPr/>
        </p:nvSpPr>
        <p:spPr>
          <a:xfrm rot="16200000">
            <a:off x="6821394" y="3478867"/>
            <a:ext cx="2000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Haplotype diversity</a:t>
            </a:r>
          </a:p>
        </p:txBody>
      </p:sp>
    </p:spTree>
    <p:extLst>
      <p:ext uri="{BB962C8B-B14F-4D97-AF65-F5344CB8AC3E}">
        <p14:creationId xmlns:p14="http://schemas.microsoft.com/office/powerpoint/2010/main" val="1797995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B497E-6BD1-D56C-0277-6E7E0F25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C659C1-8031-8719-BD0A-DEDB98F61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012" y="0"/>
            <a:ext cx="7024688" cy="2148202"/>
          </a:xfrm>
        </p:spPr>
      </p:pic>
      <p:pic>
        <p:nvPicPr>
          <p:cNvPr id="2050" name="Picture 2" descr="Details are in the caption following the image">
            <a:extLst>
              <a:ext uri="{FF2B5EF4-FFF2-40B4-BE49-F238E27FC236}">
                <a16:creationId xmlns:a16="http://schemas.microsoft.com/office/drawing/2014/main" id="{2E466981-6489-0DB4-F7EF-BC8B327F66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600" y="2527022"/>
            <a:ext cx="8001000" cy="3860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58311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B497E-6BD1-D56C-0277-6E7E0F259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C659C1-8031-8719-BD0A-DEDB98F61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012" y="0"/>
            <a:ext cx="7024688" cy="2148202"/>
          </a:xfrm>
        </p:spPr>
      </p:pic>
      <p:pic>
        <p:nvPicPr>
          <p:cNvPr id="2052" name="Picture 4" descr="Details are in the caption following the image">
            <a:extLst>
              <a:ext uri="{FF2B5EF4-FFF2-40B4-BE49-F238E27FC236}">
                <a16:creationId xmlns:a16="http://schemas.microsoft.com/office/drawing/2014/main" id="{6D323B89-7A0B-9CC8-9EAF-8AEACF116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394" y="2055813"/>
            <a:ext cx="4700588" cy="4750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Main graphic">
            <a:extLst>
              <a:ext uri="{FF2B5EF4-FFF2-40B4-BE49-F238E27FC236}">
                <a16:creationId xmlns:a16="http://schemas.microsoft.com/office/drawing/2014/main" id="{29083DEB-F3E8-93BE-2557-D0F38BC86ABC}"/>
              </a:ext>
            </a:extLst>
          </p:cNvPr>
          <p:cNvPicPr/>
          <p:nvPr/>
        </p:nvPicPr>
        <p:blipFill rotWithShape="1">
          <a:blip r:embed="rId4"/>
          <a:srcRect l="49812"/>
          <a:stretch/>
        </p:blipFill>
        <p:spPr>
          <a:xfrm>
            <a:off x="1536700" y="2671230"/>
            <a:ext cx="3924300" cy="382164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9826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77DD7-0106-59D3-C1C3-689B57FBA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B5848-6671-CA25-068B-56458E575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introduce blast, they know this.</a:t>
            </a:r>
          </a:p>
          <a:p>
            <a:r>
              <a:rPr lang="en-US" dirty="0"/>
              <a:t>But problem is millions of reads, where to they fit? </a:t>
            </a:r>
          </a:p>
          <a:p>
            <a:r>
              <a:rPr lang="en-US" dirty="0"/>
              <a:t>Explain method</a:t>
            </a:r>
          </a:p>
          <a:p>
            <a:pPr lvl="1"/>
            <a:r>
              <a:rPr lang="en-US" dirty="0"/>
              <a:t>Bwa, bowtie, </a:t>
            </a:r>
          </a:p>
          <a:p>
            <a:r>
              <a:rPr lang="en-US" dirty="0"/>
              <a:t>But what if we don’t have a genome?</a:t>
            </a:r>
          </a:p>
          <a:p>
            <a:pPr lvl="1"/>
            <a:r>
              <a:rPr lang="en-US" dirty="0"/>
              <a:t>Stacks, </a:t>
            </a:r>
            <a:r>
              <a:rPr lang="en-US" dirty="0" err="1"/>
              <a:t>ipyrad</a:t>
            </a:r>
            <a:r>
              <a:rPr lang="en-US" dirty="0"/>
              <a:t>, </a:t>
            </a:r>
            <a:r>
              <a:rPr lang="en-US" dirty="0" err="1"/>
              <a:t>ddocent</a:t>
            </a:r>
            <a:r>
              <a:rPr lang="en-US" dirty="0"/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40287033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82020-5C46-F2C6-7A58-0AE0D3D45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669" y="90856"/>
            <a:ext cx="11603231" cy="1325563"/>
          </a:xfrm>
        </p:spPr>
        <p:txBody>
          <a:bodyPr/>
          <a:lstStyle/>
          <a:p>
            <a:r>
              <a:rPr lang="en-US" dirty="0"/>
              <a:t>Experimental evolution/Evolve and </a:t>
            </a:r>
            <a:r>
              <a:rPr lang="en-US" dirty="0" err="1"/>
              <a:t>resequence</a:t>
            </a:r>
            <a:endParaRPr lang="en-US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48D8354-24E3-8CD1-1C60-F277B5B50419}"/>
              </a:ext>
            </a:extLst>
          </p:cNvPr>
          <p:cNvCxnSpPr>
            <a:cxnSpLocks/>
          </p:cNvCxnSpPr>
          <p:nvPr/>
        </p:nvCxnSpPr>
        <p:spPr>
          <a:xfrm>
            <a:off x="4086546" y="2863498"/>
            <a:ext cx="1150362" cy="0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64D26CE-C073-9071-94F8-9F262C457278}"/>
              </a:ext>
            </a:extLst>
          </p:cNvPr>
          <p:cNvCxnSpPr>
            <a:cxnSpLocks/>
          </p:cNvCxnSpPr>
          <p:nvPr/>
        </p:nvCxnSpPr>
        <p:spPr>
          <a:xfrm>
            <a:off x="7473870" y="2863498"/>
            <a:ext cx="1150362" cy="0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E6919403-4254-9FFE-BF9F-D3F8BDB8574E}"/>
              </a:ext>
            </a:extLst>
          </p:cNvPr>
          <p:cNvGrpSpPr/>
          <p:nvPr/>
        </p:nvGrpSpPr>
        <p:grpSpPr>
          <a:xfrm>
            <a:off x="1439278" y="1814951"/>
            <a:ext cx="2491376" cy="1906594"/>
            <a:chOff x="1269217" y="4567772"/>
            <a:chExt cx="2491376" cy="1906594"/>
          </a:xfrm>
        </p:grpSpPr>
        <p:pic>
          <p:nvPicPr>
            <p:cNvPr id="7" name="Picture 6" descr="A close up of a logo&#10;&#10;Description automatically generated">
              <a:extLst>
                <a:ext uri="{FF2B5EF4-FFF2-40B4-BE49-F238E27FC236}">
                  <a16:creationId xmlns:a16="http://schemas.microsoft.com/office/drawing/2014/main" id="{F9B2E8F3-C189-B3E1-53E9-EF86D432D5B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11527" y="5177860"/>
              <a:ext cx="649066" cy="556574"/>
            </a:xfrm>
            <a:prstGeom prst="rect">
              <a:avLst/>
            </a:prstGeom>
          </p:spPr>
        </p:pic>
        <p:pic>
          <p:nvPicPr>
            <p:cNvPr id="8" name="Picture 7" descr="A close up of a logo&#10;&#10;Description automatically generated">
              <a:extLst>
                <a:ext uri="{FF2B5EF4-FFF2-40B4-BE49-F238E27FC236}">
                  <a16:creationId xmlns:a16="http://schemas.microsoft.com/office/drawing/2014/main" id="{69E517BB-9761-C9F9-1F7E-1A447962E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70355" y="4760063"/>
              <a:ext cx="649066" cy="556574"/>
            </a:xfrm>
            <a:prstGeom prst="rect">
              <a:avLst/>
            </a:prstGeom>
          </p:spPr>
        </p:pic>
        <p:pic>
          <p:nvPicPr>
            <p:cNvPr id="9" name="Picture 8" descr="A close up of a logo&#10;&#10;Description automatically generated">
              <a:extLst>
                <a:ext uri="{FF2B5EF4-FFF2-40B4-BE49-F238E27FC236}">
                  <a16:creationId xmlns:a16="http://schemas.microsoft.com/office/drawing/2014/main" id="{1604B693-01AF-7731-74D3-A88125D688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24549" y="5747913"/>
              <a:ext cx="649066" cy="556574"/>
            </a:xfrm>
            <a:prstGeom prst="rect">
              <a:avLst/>
            </a:prstGeom>
          </p:spPr>
        </p:pic>
        <p:pic>
          <p:nvPicPr>
            <p:cNvPr id="10" name="Picture 9" descr="A close up of a logo&#10;&#10;Description automatically generated">
              <a:extLst>
                <a:ext uri="{FF2B5EF4-FFF2-40B4-BE49-F238E27FC236}">
                  <a16:creationId xmlns:a16="http://schemas.microsoft.com/office/drawing/2014/main" id="{B9EA648A-B9B6-4589-ABED-5791902C8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688984" y="5330116"/>
              <a:ext cx="649066" cy="556574"/>
            </a:xfrm>
            <a:prstGeom prst="rect">
              <a:avLst/>
            </a:prstGeom>
          </p:spPr>
        </p:pic>
        <p:pic>
          <p:nvPicPr>
            <p:cNvPr id="11" name="Picture 10" descr="A close up of a logo&#10;&#10;Description automatically generated">
              <a:extLst>
                <a:ext uri="{FF2B5EF4-FFF2-40B4-BE49-F238E27FC236}">
                  <a16:creationId xmlns:a16="http://schemas.microsoft.com/office/drawing/2014/main" id="{536FE7BD-9B3D-C1FD-2D74-C302BC4E94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144291" y="4794499"/>
              <a:ext cx="649066" cy="556574"/>
            </a:xfrm>
            <a:prstGeom prst="rect">
              <a:avLst/>
            </a:prstGeom>
          </p:spPr>
        </p:pic>
        <p:pic>
          <p:nvPicPr>
            <p:cNvPr id="12" name="Picture 11" descr="A close up of a logo&#10;&#10;Description automatically generated">
              <a:extLst>
                <a:ext uri="{FF2B5EF4-FFF2-40B4-BE49-F238E27FC236}">
                  <a16:creationId xmlns:a16="http://schemas.microsoft.com/office/drawing/2014/main" id="{39338255-45A3-DF31-91B2-D312F600A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20857" y="5826966"/>
              <a:ext cx="649066" cy="556574"/>
            </a:xfrm>
            <a:prstGeom prst="rect">
              <a:avLst/>
            </a:prstGeom>
          </p:spPr>
        </p:pic>
        <p:pic>
          <p:nvPicPr>
            <p:cNvPr id="13" name="Picture 12" descr="A close up of a logo&#10;&#10;Description automatically generated">
              <a:extLst>
                <a:ext uri="{FF2B5EF4-FFF2-40B4-BE49-F238E27FC236}">
                  <a16:creationId xmlns:a16="http://schemas.microsoft.com/office/drawing/2014/main" id="{DF16FE78-34A4-4AB6-F169-078EEF191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31969" y="5330116"/>
              <a:ext cx="649066" cy="556574"/>
            </a:xfrm>
            <a:prstGeom prst="rect">
              <a:avLst/>
            </a:prstGeom>
          </p:spPr>
        </p:pic>
        <p:pic>
          <p:nvPicPr>
            <p:cNvPr id="14" name="Picture 13" descr="A close up of a logo&#10;&#10;Description automatically generated">
              <a:extLst>
                <a:ext uri="{FF2B5EF4-FFF2-40B4-BE49-F238E27FC236}">
                  <a16:creationId xmlns:a16="http://schemas.microsoft.com/office/drawing/2014/main" id="{C13D238C-4E6E-CAFA-216C-E80B7A9265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75312" y="4807978"/>
              <a:ext cx="649066" cy="556574"/>
            </a:xfrm>
            <a:prstGeom prst="rect">
              <a:avLst/>
            </a:prstGeom>
          </p:spPr>
        </p:pic>
        <p:pic>
          <p:nvPicPr>
            <p:cNvPr id="15" name="Picture 14" descr="A close up of a logo&#10;&#10;Description automatically generated">
              <a:extLst>
                <a:ext uri="{FF2B5EF4-FFF2-40B4-BE49-F238E27FC236}">
                  <a16:creationId xmlns:a16="http://schemas.microsoft.com/office/drawing/2014/main" id="{4252AE6B-0490-D421-9507-FB3026F9B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269217" y="5199117"/>
              <a:ext cx="649066" cy="556574"/>
            </a:xfrm>
            <a:prstGeom prst="rect">
              <a:avLst/>
            </a:prstGeom>
          </p:spPr>
        </p:pic>
        <p:pic>
          <p:nvPicPr>
            <p:cNvPr id="16" name="Picture 15" descr="A close up of a logo&#10;&#10;Description automatically generated">
              <a:extLst>
                <a:ext uri="{FF2B5EF4-FFF2-40B4-BE49-F238E27FC236}">
                  <a16:creationId xmlns:a16="http://schemas.microsoft.com/office/drawing/2014/main" id="{8BEBEE76-034B-11B8-C08E-3F19B9CBA2C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65190" y="5917792"/>
              <a:ext cx="649066" cy="556574"/>
            </a:xfrm>
            <a:prstGeom prst="rect">
              <a:avLst/>
            </a:prstGeom>
          </p:spPr>
        </p:pic>
        <p:pic>
          <p:nvPicPr>
            <p:cNvPr id="17" name="Picture 16" descr="A close up of a logo&#10;&#10;Description automatically generated">
              <a:extLst>
                <a:ext uri="{FF2B5EF4-FFF2-40B4-BE49-F238E27FC236}">
                  <a16:creationId xmlns:a16="http://schemas.microsoft.com/office/drawing/2014/main" id="{D6C6C21A-3FCA-E3C6-60E8-F3958ADA22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872759" y="4567772"/>
              <a:ext cx="649066" cy="556574"/>
            </a:xfrm>
            <a:prstGeom prst="rect">
              <a:avLst/>
            </a:prstGeom>
          </p:spPr>
        </p:pic>
        <p:pic>
          <p:nvPicPr>
            <p:cNvPr id="18" name="Picture 17" descr="A close up of a logo&#10;&#10;Description automatically generated">
              <a:extLst>
                <a:ext uri="{FF2B5EF4-FFF2-40B4-BE49-F238E27FC236}">
                  <a16:creationId xmlns:a16="http://schemas.microsoft.com/office/drawing/2014/main" id="{924DEFDE-8672-C89F-1DEC-316C0E025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38396" y="5011778"/>
              <a:ext cx="649066" cy="556574"/>
            </a:xfrm>
            <a:prstGeom prst="rect">
              <a:avLst/>
            </a:prstGeom>
          </p:spPr>
        </p:pic>
        <p:pic>
          <p:nvPicPr>
            <p:cNvPr id="19" name="Picture 18" descr="A close up of a logo&#10;&#10;Description automatically generated">
              <a:extLst>
                <a:ext uri="{FF2B5EF4-FFF2-40B4-BE49-F238E27FC236}">
                  <a16:creationId xmlns:a16="http://schemas.microsoft.com/office/drawing/2014/main" id="{B77197FC-FAB8-43D2-C99C-763A9EC4BF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39470" y="5571437"/>
              <a:ext cx="649066" cy="556574"/>
            </a:xfrm>
            <a:prstGeom prst="rect">
              <a:avLst/>
            </a:prstGeom>
          </p:spPr>
        </p:pic>
        <p:pic>
          <p:nvPicPr>
            <p:cNvPr id="20" name="Picture 19" descr="A close up of a logo&#10;&#10;Description automatically generated">
              <a:extLst>
                <a:ext uri="{FF2B5EF4-FFF2-40B4-BE49-F238E27FC236}">
                  <a16:creationId xmlns:a16="http://schemas.microsoft.com/office/drawing/2014/main" id="{A1096550-04DA-398E-3839-B9C993CDE7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95544" y="5025482"/>
              <a:ext cx="649066" cy="556574"/>
            </a:xfrm>
            <a:prstGeom prst="rect">
              <a:avLst/>
            </a:prstGeom>
          </p:spPr>
        </p:pic>
        <p:pic>
          <p:nvPicPr>
            <p:cNvPr id="21" name="Picture 20" descr="A close up of a logo&#10;&#10;Description automatically generated">
              <a:extLst>
                <a:ext uri="{FF2B5EF4-FFF2-40B4-BE49-F238E27FC236}">
                  <a16:creationId xmlns:a16="http://schemas.microsoft.com/office/drawing/2014/main" id="{4D70BFB9-CF03-1182-AA87-F5CBC9AFA2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651275" y="5357095"/>
              <a:ext cx="649066" cy="556574"/>
            </a:xfrm>
            <a:prstGeom prst="rect">
              <a:avLst/>
            </a:prstGeom>
          </p:spPr>
        </p:pic>
        <p:pic>
          <p:nvPicPr>
            <p:cNvPr id="22" name="Picture 21" descr="A close up of a logo&#10;&#10;Description automatically generated">
              <a:extLst>
                <a:ext uri="{FF2B5EF4-FFF2-40B4-BE49-F238E27FC236}">
                  <a16:creationId xmlns:a16="http://schemas.microsoft.com/office/drawing/2014/main" id="{DA556006-796D-2918-88A0-0C5D837F82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371871" y="5736510"/>
              <a:ext cx="649066" cy="556574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30578BD-A6F9-1AD3-2657-950FD83F1721}"/>
              </a:ext>
            </a:extLst>
          </p:cNvPr>
          <p:cNvGrpSpPr/>
          <p:nvPr/>
        </p:nvGrpSpPr>
        <p:grpSpPr>
          <a:xfrm>
            <a:off x="5019124" y="1724787"/>
            <a:ext cx="2491376" cy="1906594"/>
            <a:chOff x="4849063" y="4477608"/>
            <a:chExt cx="2491376" cy="1906594"/>
          </a:xfrm>
        </p:grpSpPr>
        <p:pic>
          <p:nvPicPr>
            <p:cNvPr id="24" name="Picture 23" descr="A close up of a logo&#10;&#10;Description automatically generated">
              <a:extLst>
                <a:ext uri="{FF2B5EF4-FFF2-40B4-BE49-F238E27FC236}">
                  <a16:creationId xmlns:a16="http://schemas.microsoft.com/office/drawing/2014/main" id="{E6327FD2-0E46-939B-041F-35BA72535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91373" y="5087696"/>
              <a:ext cx="649066" cy="556574"/>
            </a:xfrm>
            <a:prstGeom prst="rect">
              <a:avLst/>
            </a:prstGeom>
          </p:spPr>
        </p:pic>
        <p:pic>
          <p:nvPicPr>
            <p:cNvPr id="25" name="Picture 24" descr="A close up of a logo&#10;&#10;Description automatically generated">
              <a:extLst>
                <a:ext uri="{FF2B5EF4-FFF2-40B4-BE49-F238E27FC236}">
                  <a16:creationId xmlns:a16="http://schemas.microsoft.com/office/drawing/2014/main" id="{15B51B84-1561-D23B-C5C0-0EEB250646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50201" y="4669899"/>
              <a:ext cx="649066" cy="556574"/>
            </a:xfrm>
            <a:prstGeom prst="rect">
              <a:avLst/>
            </a:prstGeom>
          </p:spPr>
        </p:pic>
        <p:pic>
          <p:nvPicPr>
            <p:cNvPr id="26" name="Picture 25" descr="A close up of a logo&#10;&#10;Description automatically generated">
              <a:extLst>
                <a:ext uri="{FF2B5EF4-FFF2-40B4-BE49-F238E27FC236}">
                  <a16:creationId xmlns:a16="http://schemas.microsoft.com/office/drawing/2014/main" id="{E0ED0244-22EA-A510-0085-8E2C9CE9FD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04395" y="5657749"/>
              <a:ext cx="649066" cy="556574"/>
            </a:xfrm>
            <a:prstGeom prst="rect">
              <a:avLst/>
            </a:prstGeom>
          </p:spPr>
        </p:pic>
        <p:pic>
          <p:nvPicPr>
            <p:cNvPr id="27" name="Picture 26" descr="A close up of a logo&#10;&#10;Description automatically generated">
              <a:extLst>
                <a:ext uri="{FF2B5EF4-FFF2-40B4-BE49-F238E27FC236}">
                  <a16:creationId xmlns:a16="http://schemas.microsoft.com/office/drawing/2014/main" id="{C7D64F15-83FC-A3F4-2F55-53FBAE7E98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68830" y="5239952"/>
              <a:ext cx="649066" cy="556574"/>
            </a:xfrm>
            <a:prstGeom prst="rect">
              <a:avLst/>
            </a:prstGeom>
          </p:spPr>
        </p:pic>
        <p:pic>
          <p:nvPicPr>
            <p:cNvPr id="28" name="Picture 27" descr="A close up of a logo&#10;&#10;Description automatically generated">
              <a:extLst>
                <a:ext uri="{FF2B5EF4-FFF2-40B4-BE49-F238E27FC236}">
                  <a16:creationId xmlns:a16="http://schemas.microsoft.com/office/drawing/2014/main" id="{DA8EF1D8-4898-3F79-CF2B-047DC76314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24137" y="4704335"/>
              <a:ext cx="649066" cy="556574"/>
            </a:xfrm>
            <a:prstGeom prst="rect">
              <a:avLst/>
            </a:prstGeom>
          </p:spPr>
        </p:pic>
        <p:pic>
          <p:nvPicPr>
            <p:cNvPr id="29" name="Picture 28" descr="A close up of a logo&#10;&#10;Description automatically generated">
              <a:extLst>
                <a:ext uri="{FF2B5EF4-FFF2-40B4-BE49-F238E27FC236}">
                  <a16:creationId xmlns:a16="http://schemas.microsoft.com/office/drawing/2014/main" id="{C9AD9A85-0438-F9E2-68A8-0F1C700087B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00703" y="5736802"/>
              <a:ext cx="649066" cy="556574"/>
            </a:xfrm>
            <a:prstGeom prst="rect">
              <a:avLst/>
            </a:prstGeom>
          </p:spPr>
        </p:pic>
        <p:pic>
          <p:nvPicPr>
            <p:cNvPr id="30" name="Picture 29" descr="A close up of a logo&#10;&#10;Description automatically generated">
              <a:extLst>
                <a:ext uri="{FF2B5EF4-FFF2-40B4-BE49-F238E27FC236}">
                  <a16:creationId xmlns:a16="http://schemas.microsoft.com/office/drawing/2014/main" id="{5C865C06-7211-77FA-8AA7-141C6448E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11815" y="5239952"/>
              <a:ext cx="649066" cy="556574"/>
            </a:xfrm>
            <a:prstGeom prst="rect">
              <a:avLst/>
            </a:prstGeom>
          </p:spPr>
        </p:pic>
        <p:pic>
          <p:nvPicPr>
            <p:cNvPr id="31" name="Picture 30" descr="A close up of a logo&#10;&#10;Description automatically generated">
              <a:extLst>
                <a:ext uri="{FF2B5EF4-FFF2-40B4-BE49-F238E27FC236}">
                  <a16:creationId xmlns:a16="http://schemas.microsoft.com/office/drawing/2014/main" id="{DDFD6E44-2B89-EAF4-55C2-C03C1A5E9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155158" y="4717814"/>
              <a:ext cx="649066" cy="556574"/>
            </a:xfrm>
            <a:prstGeom prst="rect">
              <a:avLst/>
            </a:prstGeom>
          </p:spPr>
        </p:pic>
        <p:pic>
          <p:nvPicPr>
            <p:cNvPr id="32" name="Picture 31" descr="A close up of a logo&#10;&#10;Description automatically generated">
              <a:extLst>
                <a:ext uri="{FF2B5EF4-FFF2-40B4-BE49-F238E27FC236}">
                  <a16:creationId xmlns:a16="http://schemas.microsoft.com/office/drawing/2014/main" id="{8EC770C5-2FE7-7472-0510-96698796C7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49063" y="5108953"/>
              <a:ext cx="649066" cy="556574"/>
            </a:xfrm>
            <a:prstGeom prst="rect">
              <a:avLst/>
            </a:prstGeom>
          </p:spPr>
        </p:pic>
        <p:pic>
          <p:nvPicPr>
            <p:cNvPr id="33" name="Picture 32" descr="A close up of a logo&#10;&#10;Description automatically generated">
              <a:extLst>
                <a:ext uri="{FF2B5EF4-FFF2-40B4-BE49-F238E27FC236}">
                  <a16:creationId xmlns:a16="http://schemas.microsoft.com/office/drawing/2014/main" id="{60BBD62D-76FF-2B8C-49BD-EC4505436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45036" y="5827628"/>
              <a:ext cx="649066" cy="556574"/>
            </a:xfrm>
            <a:prstGeom prst="rect">
              <a:avLst/>
            </a:prstGeom>
          </p:spPr>
        </p:pic>
        <p:pic>
          <p:nvPicPr>
            <p:cNvPr id="34" name="Picture 33" descr="A close up of a logo&#10;&#10;Description automatically generated">
              <a:extLst>
                <a:ext uri="{FF2B5EF4-FFF2-40B4-BE49-F238E27FC236}">
                  <a16:creationId xmlns:a16="http://schemas.microsoft.com/office/drawing/2014/main" id="{5A6D9BE7-46A8-30BD-7814-F8C04ADFDF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52605" y="4477608"/>
              <a:ext cx="649066" cy="556574"/>
            </a:xfrm>
            <a:prstGeom prst="rect">
              <a:avLst/>
            </a:prstGeom>
          </p:spPr>
        </p:pic>
        <p:pic>
          <p:nvPicPr>
            <p:cNvPr id="35" name="Picture 34" descr="A close up of a logo&#10;&#10;Description automatically generated">
              <a:extLst>
                <a:ext uri="{FF2B5EF4-FFF2-40B4-BE49-F238E27FC236}">
                  <a16:creationId xmlns:a16="http://schemas.microsoft.com/office/drawing/2014/main" id="{4F08BC54-2CC6-301D-8EEE-90DC51C130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18242" y="4921614"/>
              <a:ext cx="649066" cy="556574"/>
            </a:xfrm>
            <a:prstGeom prst="rect">
              <a:avLst/>
            </a:prstGeom>
          </p:spPr>
        </p:pic>
        <p:pic>
          <p:nvPicPr>
            <p:cNvPr id="36" name="Picture 35" descr="A close up of a logo&#10;&#10;Description automatically generated">
              <a:extLst>
                <a:ext uri="{FF2B5EF4-FFF2-40B4-BE49-F238E27FC236}">
                  <a16:creationId xmlns:a16="http://schemas.microsoft.com/office/drawing/2014/main" id="{66FD2AF7-9CDC-FBFA-4E77-4B9B618E0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19316" y="5481273"/>
              <a:ext cx="649066" cy="556574"/>
            </a:xfrm>
            <a:prstGeom prst="rect">
              <a:avLst/>
            </a:prstGeom>
          </p:spPr>
        </p:pic>
        <p:pic>
          <p:nvPicPr>
            <p:cNvPr id="37" name="Picture 36" descr="A close up of a logo&#10;&#10;Description automatically generated">
              <a:extLst>
                <a:ext uri="{FF2B5EF4-FFF2-40B4-BE49-F238E27FC236}">
                  <a16:creationId xmlns:a16="http://schemas.microsoft.com/office/drawing/2014/main" id="{5359AAF8-2B4F-1358-FDE6-D23822FE8D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575390" y="4935318"/>
              <a:ext cx="649066" cy="556574"/>
            </a:xfrm>
            <a:prstGeom prst="rect">
              <a:avLst/>
            </a:prstGeom>
          </p:spPr>
        </p:pic>
        <p:pic>
          <p:nvPicPr>
            <p:cNvPr id="38" name="Picture 37" descr="A close up of a logo&#10;&#10;Description automatically generated">
              <a:extLst>
                <a:ext uri="{FF2B5EF4-FFF2-40B4-BE49-F238E27FC236}">
                  <a16:creationId xmlns:a16="http://schemas.microsoft.com/office/drawing/2014/main" id="{7CA3A958-0E1B-9714-0073-8C6D64401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31121" y="5266931"/>
              <a:ext cx="649066" cy="556574"/>
            </a:xfrm>
            <a:prstGeom prst="rect">
              <a:avLst/>
            </a:prstGeom>
          </p:spPr>
        </p:pic>
        <p:pic>
          <p:nvPicPr>
            <p:cNvPr id="39" name="Picture 38" descr="A close up of a logo&#10;&#10;Description automatically generated">
              <a:extLst>
                <a:ext uri="{FF2B5EF4-FFF2-40B4-BE49-F238E27FC236}">
                  <a16:creationId xmlns:a16="http://schemas.microsoft.com/office/drawing/2014/main" id="{7E93806E-3D04-8BFA-F4CA-F510FFE67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951717" y="5646346"/>
              <a:ext cx="649066" cy="556574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F60013-AA94-D133-410C-C73C88716121}"/>
              </a:ext>
            </a:extLst>
          </p:cNvPr>
          <p:cNvGrpSpPr/>
          <p:nvPr/>
        </p:nvGrpSpPr>
        <p:grpSpPr>
          <a:xfrm>
            <a:off x="8544964" y="1635871"/>
            <a:ext cx="2491376" cy="1906594"/>
            <a:chOff x="8374903" y="4388692"/>
            <a:chExt cx="2491376" cy="1906594"/>
          </a:xfrm>
        </p:grpSpPr>
        <p:pic>
          <p:nvPicPr>
            <p:cNvPr id="41" name="Picture 40" descr="A close up of a logo&#10;&#10;Description automatically generated">
              <a:extLst>
                <a:ext uri="{FF2B5EF4-FFF2-40B4-BE49-F238E27FC236}">
                  <a16:creationId xmlns:a16="http://schemas.microsoft.com/office/drawing/2014/main" id="{EB040913-7F3E-D432-9C14-BC6D7F6138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217213" y="4998780"/>
              <a:ext cx="649066" cy="556574"/>
            </a:xfrm>
            <a:prstGeom prst="rect">
              <a:avLst/>
            </a:prstGeom>
          </p:spPr>
        </p:pic>
        <p:pic>
          <p:nvPicPr>
            <p:cNvPr id="42" name="Picture 41" descr="A close up of a logo&#10;&#10;Description automatically generated">
              <a:extLst>
                <a:ext uri="{FF2B5EF4-FFF2-40B4-BE49-F238E27FC236}">
                  <a16:creationId xmlns:a16="http://schemas.microsoft.com/office/drawing/2014/main" id="{07D2F226-8D93-FE05-3B9C-81CAE875A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876041" y="4580983"/>
              <a:ext cx="649066" cy="556574"/>
            </a:xfrm>
            <a:prstGeom prst="rect">
              <a:avLst/>
            </a:prstGeom>
          </p:spPr>
        </p:pic>
        <p:pic>
          <p:nvPicPr>
            <p:cNvPr id="43" name="Picture 42" descr="A close up of a logo&#10;&#10;Description automatically generated">
              <a:extLst>
                <a:ext uri="{FF2B5EF4-FFF2-40B4-BE49-F238E27FC236}">
                  <a16:creationId xmlns:a16="http://schemas.microsoft.com/office/drawing/2014/main" id="{C9CF1CBC-2C59-E8F4-C10B-37452F81B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130235" y="5568833"/>
              <a:ext cx="649066" cy="556574"/>
            </a:xfrm>
            <a:prstGeom prst="rect">
              <a:avLst/>
            </a:prstGeom>
          </p:spPr>
        </p:pic>
        <p:pic>
          <p:nvPicPr>
            <p:cNvPr id="44" name="Picture 43" descr="A close up of a logo&#10;&#10;Description automatically generated">
              <a:extLst>
                <a:ext uri="{FF2B5EF4-FFF2-40B4-BE49-F238E27FC236}">
                  <a16:creationId xmlns:a16="http://schemas.microsoft.com/office/drawing/2014/main" id="{F5105448-4B28-D155-6761-645D41ADB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794670" y="5151036"/>
              <a:ext cx="649066" cy="556574"/>
            </a:xfrm>
            <a:prstGeom prst="rect">
              <a:avLst/>
            </a:prstGeom>
          </p:spPr>
        </p:pic>
        <p:pic>
          <p:nvPicPr>
            <p:cNvPr id="45" name="Picture 44" descr="A close up of a logo&#10;&#10;Description automatically generated">
              <a:extLst>
                <a:ext uri="{FF2B5EF4-FFF2-40B4-BE49-F238E27FC236}">
                  <a16:creationId xmlns:a16="http://schemas.microsoft.com/office/drawing/2014/main" id="{B6468FA4-6C29-C709-1A70-4C6FEF42E3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249977" y="4615419"/>
              <a:ext cx="649066" cy="556574"/>
            </a:xfrm>
            <a:prstGeom prst="rect">
              <a:avLst/>
            </a:prstGeom>
          </p:spPr>
        </p:pic>
        <p:pic>
          <p:nvPicPr>
            <p:cNvPr id="46" name="Picture 45" descr="A close up of a logo&#10;&#10;Description automatically generated">
              <a:extLst>
                <a:ext uri="{FF2B5EF4-FFF2-40B4-BE49-F238E27FC236}">
                  <a16:creationId xmlns:a16="http://schemas.microsoft.com/office/drawing/2014/main" id="{6B0AFC69-AE83-FF1F-01C5-860A0F0D78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26543" y="5647886"/>
              <a:ext cx="649066" cy="556574"/>
            </a:xfrm>
            <a:prstGeom prst="rect">
              <a:avLst/>
            </a:prstGeom>
          </p:spPr>
        </p:pic>
        <p:pic>
          <p:nvPicPr>
            <p:cNvPr id="47" name="Picture 46" descr="A close up of a logo&#10;&#10;Description automatically generated">
              <a:extLst>
                <a:ext uri="{FF2B5EF4-FFF2-40B4-BE49-F238E27FC236}">
                  <a16:creationId xmlns:a16="http://schemas.microsoft.com/office/drawing/2014/main" id="{847F96DD-3E79-6505-9ECE-3EDB81150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137655" y="5151036"/>
              <a:ext cx="649066" cy="556574"/>
            </a:xfrm>
            <a:prstGeom prst="rect">
              <a:avLst/>
            </a:prstGeom>
          </p:spPr>
        </p:pic>
        <p:pic>
          <p:nvPicPr>
            <p:cNvPr id="48" name="Picture 47" descr="A close up of a logo&#10;&#10;Description automatically generated">
              <a:extLst>
                <a:ext uri="{FF2B5EF4-FFF2-40B4-BE49-F238E27FC236}">
                  <a16:creationId xmlns:a16="http://schemas.microsoft.com/office/drawing/2014/main" id="{F4397641-B08C-F3F4-ADFD-BDF991986C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680998" y="4628898"/>
              <a:ext cx="649066" cy="556574"/>
            </a:xfrm>
            <a:prstGeom prst="rect">
              <a:avLst/>
            </a:prstGeom>
          </p:spPr>
        </p:pic>
        <p:pic>
          <p:nvPicPr>
            <p:cNvPr id="49" name="Picture 48" descr="A close up of a logo&#10;&#10;Description automatically generated">
              <a:extLst>
                <a:ext uri="{FF2B5EF4-FFF2-40B4-BE49-F238E27FC236}">
                  <a16:creationId xmlns:a16="http://schemas.microsoft.com/office/drawing/2014/main" id="{6060B702-B96C-5B53-6D93-F76A2B172D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74903" y="5020037"/>
              <a:ext cx="649066" cy="556574"/>
            </a:xfrm>
            <a:prstGeom prst="rect">
              <a:avLst/>
            </a:prstGeom>
          </p:spPr>
        </p:pic>
        <p:pic>
          <p:nvPicPr>
            <p:cNvPr id="50" name="Picture 49" descr="A close up of a logo&#10;&#10;Description automatically generated">
              <a:extLst>
                <a:ext uri="{FF2B5EF4-FFF2-40B4-BE49-F238E27FC236}">
                  <a16:creationId xmlns:a16="http://schemas.microsoft.com/office/drawing/2014/main" id="{93D44FB4-1B88-B47A-6647-614187BDBE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70876" y="5738712"/>
              <a:ext cx="649066" cy="556574"/>
            </a:xfrm>
            <a:prstGeom prst="rect">
              <a:avLst/>
            </a:prstGeom>
          </p:spPr>
        </p:pic>
        <p:pic>
          <p:nvPicPr>
            <p:cNvPr id="51" name="Picture 50" descr="A close up of a logo&#10;&#10;Description automatically generated">
              <a:extLst>
                <a:ext uri="{FF2B5EF4-FFF2-40B4-BE49-F238E27FC236}">
                  <a16:creationId xmlns:a16="http://schemas.microsoft.com/office/drawing/2014/main" id="{096143A5-05BE-CEA6-A2DB-6E582C85A6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978445" y="4388692"/>
              <a:ext cx="649066" cy="556574"/>
            </a:xfrm>
            <a:prstGeom prst="rect">
              <a:avLst/>
            </a:prstGeom>
          </p:spPr>
        </p:pic>
        <p:pic>
          <p:nvPicPr>
            <p:cNvPr id="52" name="Picture 51" descr="A close up of a logo&#10;&#10;Description automatically generated">
              <a:extLst>
                <a:ext uri="{FF2B5EF4-FFF2-40B4-BE49-F238E27FC236}">
                  <a16:creationId xmlns:a16="http://schemas.microsoft.com/office/drawing/2014/main" id="{E9B7AF3D-53AB-EAA2-8EDB-D8AF1711A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544082" y="4832698"/>
              <a:ext cx="649066" cy="556574"/>
            </a:xfrm>
            <a:prstGeom prst="rect">
              <a:avLst/>
            </a:prstGeom>
          </p:spPr>
        </p:pic>
        <p:pic>
          <p:nvPicPr>
            <p:cNvPr id="53" name="Picture 52" descr="A close up of a logo&#10;&#10;Description automatically generated">
              <a:extLst>
                <a:ext uri="{FF2B5EF4-FFF2-40B4-BE49-F238E27FC236}">
                  <a16:creationId xmlns:a16="http://schemas.microsoft.com/office/drawing/2014/main" id="{C36F6B8E-988A-9D48-B711-437431C75C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545156" y="5392357"/>
              <a:ext cx="649066" cy="556574"/>
            </a:xfrm>
            <a:prstGeom prst="rect">
              <a:avLst/>
            </a:prstGeom>
          </p:spPr>
        </p:pic>
        <p:pic>
          <p:nvPicPr>
            <p:cNvPr id="54" name="Picture 53" descr="A close up of a logo&#10;&#10;Description automatically generated">
              <a:extLst>
                <a:ext uri="{FF2B5EF4-FFF2-40B4-BE49-F238E27FC236}">
                  <a16:creationId xmlns:a16="http://schemas.microsoft.com/office/drawing/2014/main" id="{A03396CE-E516-4181-E860-D6BDBFD4F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101230" y="4846402"/>
              <a:ext cx="649066" cy="556574"/>
            </a:xfrm>
            <a:prstGeom prst="rect">
              <a:avLst/>
            </a:prstGeom>
          </p:spPr>
        </p:pic>
        <p:pic>
          <p:nvPicPr>
            <p:cNvPr id="55" name="Picture 54" descr="A close up of a logo&#10;&#10;Description automatically generated">
              <a:extLst>
                <a:ext uri="{FF2B5EF4-FFF2-40B4-BE49-F238E27FC236}">
                  <a16:creationId xmlns:a16="http://schemas.microsoft.com/office/drawing/2014/main" id="{AEA3072B-6C63-C33F-AF13-272E460942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756961" y="5178015"/>
              <a:ext cx="649066" cy="556574"/>
            </a:xfrm>
            <a:prstGeom prst="rect">
              <a:avLst/>
            </a:prstGeom>
          </p:spPr>
        </p:pic>
        <p:pic>
          <p:nvPicPr>
            <p:cNvPr id="56" name="Picture 55" descr="A close up of a logo&#10;&#10;Description automatically generated">
              <a:extLst>
                <a:ext uri="{FF2B5EF4-FFF2-40B4-BE49-F238E27FC236}">
                  <a16:creationId xmlns:a16="http://schemas.microsoft.com/office/drawing/2014/main" id="{2D91AA30-49C7-76EC-402E-B77C4FE336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477557" y="5557430"/>
              <a:ext cx="649066" cy="556574"/>
            </a:xfrm>
            <a:prstGeom prst="rect">
              <a:avLst/>
            </a:prstGeom>
          </p:spPr>
        </p:pic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A1A7EAFC-CB69-21E1-A841-9708F061C9C5}"/>
              </a:ext>
            </a:extLst>
          </p:cNvPr>
          <p:cNvSpPr/>
          <p:nvPr/>
        </p:nvSpPr>
        <p:spPr>
          <a:xfrm>
            <a:off x="2772923" y="4148919"/>
            <a:ext cx="7613994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600" dirty="0">
                <a:latin typeface="Helvetica" pitchFamily="2" charset="0"/>
              </a:rPr>
              <a:t>Observe evolution as it happens</a:t>
            </a:r>
          </a:p>
          <a:p>
            <a:pPr algn="ctr"/>
            <a:endParaRPr lang="en-US" sz="2600" dirty="0">
              <a:latin typeface="Helvetica" pitchFamily="2" charset="0"/>
            </a:endParaRPr>
          </a:p>
          <a:p>
            <a:pPr algn="ctr"/>
            <a:r>
              <a:rPr lang="en-US" sz="2600" dirty="0">
                <a:latin typeface="Helvetica" pitchFamily="2" charset="0"/>
              </a:rPr>
              <a:t>Look for consistent changes in allele frequencies</a:t>
            </a:r>
          </a:p>
        </p:txBody>
      </p:sp>
    </p:spTree>
    <p:extLst>
      <p:ext uri="{BB962C8B-B14F-4D97-AF65-F5344CB8AC3E}">
        <p14:creationId xmlns:p14="http://schemas.microsoft.com/office/powerpoint/2010/main" val="1886593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426C674-F44F-AB46-8E45-0C951ED2AFA3}"/>
              </a:ext>
            </a:extLst>
          </p:cNvPr>
          <p:cNvCxnSpPr>
            <a:cxnSpLocks/>
          </p:cNvCxnSpPr>
          <p:nvPr/>
        </p:nvCxnSpPr>
        <p:spPr>
          <a:xfrm>
            <a:off x="3916485" y="1968552"/>
            <a:ext cx="1150362" cy="0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C0C8FE74-9546-7D41-8731-AB158B6C3919}"/>
              </a:ext>
            </a:extLst>
          </p:cNvPr>
          <p:cNvCxnSpPr>
            <a:cxnSpLocks/>
          </p:cNvCxnSpPr>
          <p:nvPr/>
        </p:nvCxnSpPr>
        <p:spPr>
          <a:xfrm>
            <a:off x="7303809" y="1968552"/>
            <a:ext cx="1150362" cy="0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26AF8692-49DA-3D41-9CC2-6E07D2A02976}"/>
              </a:ext>
            </a:extLst>
          </p:cNvPr>
          <p:cNvCxnSpPr>
            <a:cxnSpLocks/>
          </p:cNvCxnSpPr>
          <p:nvPr/>
        </p:nvCxnSpPr>
        <p:spPr>
          <a:xfrm>
            <a:off x="4092503" y="5004826"/>
            <a:ext cx="1150362" cy="0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30F25E1-C070-C844-A996-9751724B14D3}"/>
              </a:ext>
            </a:extLst>
          </p:cNvPr>
          <p:cNvCxnSpPr>
            <a:cxnSpLocks/>
          </p:cNvCxnSpPr>
          <p:nvPr/>
        </p:nvCxnSpPr>
        <p:spPr>
          <a:xfrm>
            <a:off x="7340127" y="5004826"/>
            <a:ext cx="1150362" cy="0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4DE7D60-C5F3-3F46-9FAB-725C081D16DA}"/>
              </a:ext>
            </a:extLst>
          </p:cNvPr>
          <p:cNvSpPr txBox="1"/>
          <p:nvPr/>
        </p:nvSpPr>
        <p:spPr>
          <a:xfrm>
            <a:off x="2485288" y="460716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24C403-4BF6-0A47-AE7C-CC44E48605BE}"/>
              </a:ext>
            </a:extLst>
          </p:cNvPr>
          <p:cNvSpPr txBox="1"/>
          <p:nvPr/>
        </p:nvSpPr>
        <p:spPr>
          <a:xfrm>
            <a:off x="2787269" y="4410107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C4B331B-3A78-7644-AA45-F0B269C6E9FC}"/>
              </a:ext>
            </a:extLst>
          </p:cNvPr>
          <p:cNvSpPr txBox="1"/>
          <p:nvPr/>
        </p:nvSpPr>
        <p:spPr>
          <a:xfrm flipH="1">
            <a:off x="3202759" y="4972033"/>
            <a:ext cx="373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CFF3163-E184-D949-9CC9-E566C3EDF056}"/>
              </a:ext>
            </a:extLst>
          </p:cNvPr>
          <p:cNvSpPr txBox="1"/>
          <p:nvPr/>
        </p:nvSpPr>
        <p:spPr>
          <a:xfrm>
            <a:off x="2301951" y="5009710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1C85BC-5F63-5F4D-B315-83206E006F61}"/>
              </a:ext>
            </a:extLst>
          </p:cNvPr>
          <p:cNvSpPr txBox="1"/>
          <p:nvPr/>
        </p:nvSpPr>
        <p:spPr>
          <a:xfrm>
            <a:off x="2731472" y="479473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15005DC-FE5F-3047-A942-F28E0C1793EC}"/>
              </a:ext>
            </a:extLst>
          </p:cNvPr>
          <p:cNvSpPr txBox="1"/>
          <p:nvPr/>
        </p:nvSpPr>
        <p:spPr>
          <a:xfrm>
            <a:off x="2180492" y="536916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53E5BB0-1B0A-AF45-99C6-3AA9FEA16EA6}"/>
              </a:ext>
            </a:extLst>
          </p:cNvPr>
          <p:cNvSpPr txBox="1"/>
          <p:nvPr/>
        </p:nvSpPr>
        <p:spPr>
          <a:xfrm>
            <a:off x="3024549" y="460716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00E716C-4313-E14B-A5C5-1655BCD6C5C3}"/>
              </a:ext>
            </a:extLst>
          </p:cNvPr>
          <p:cNvSpPr txBox="1"/>
          <p:nvPr/>
        </p:nvSpPr>
        <p:spPr>
          <a:xfrm>
            <a:off x="3094888" y="521676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4C0A280-CF67-7E4D-A981-2A9E6CB17479}"/>
              </a:ext>
            </a:extLst>
          </p:cNvPr>
          <p:cNvSpPr txBox="1"/>
          <p:nvPr/>
        </p:nvSpPr>
        <p:spPr>
          <a:xfrm>
            <a:off x="3376241" y="528710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AE91837-8D74-3249-85E6-56A5FBDEEFEC}"/>
              </a:ext>
            </a:extLst>
          </p:cNvPr>
          <p:cNvSpPr txBox="1"/>
          <p:nvPr/>
        </p:nvSpPr>
        <p:spPr>
          <a:xfrm>
            <a:off x="3300387" y="450417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679C905-B00E-2B47-BC8D-4FE6272E9B7D}"/>
              </a:ext>
            </a:extLst>
          </p:cNvPr>
          <p:cNvSpPr txBox="1"/>
          <p:nvPr/>
        </p:nvSpPr>
        <p:spPr>
          <a:xfrm>
            <a:off x="2551167" y="53369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D8693D1-4376-964E-ABEC-A7E90547D794}"/>
              </a:ext>
            </a:extLst>
          </p:cNvPr>
          <p:cNvSpPr txBox="1"/>
          <p:nvPr/>
        </p:nvSpPr>
        <p:spPr>
          <a:xfrm>
            <a:off x="2191894" y="47273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5A1F6B6-A4FD-A549-B67A-FCC349537551}"/>
              </a:ext>
            </a:extLst>
          </p:cNvPr>
          <p:cNvSpPr txBox="1"/>
          <p:nvPr/>
        </p:nvSpPr>
        <p:spPr>
          <a:xfrm>
            <a:off x="3377250" y="473321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24D5720B-4A4F-A543-B379-0A7A2E679F4F}"/>
              </a:ext>
            </a:extLst>
          </p:cNvPr>
          <p:cNvSpPr txBox="1"/>
          <p:nvPr/>
        </p:nvSpPr>
        <p:spPr>
          <a:xfrm>
            <a:off x="2453306" y="420858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000EE3F-717C-8145-AA50-4A1B9181B7AB}"/>
              </a:ext>
            </a:extLst>
          </p:cNvPr>
          <p:cNvSpPr txBox="1"/>
          <p:nvPr/>
        </p:nvSpPr>
        <p:spPr>
          <a:xfrm>
            <a:off x="2869674" y="5441742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53B0DEA-E4E9-BC4D-9070-0CBBFD441BCB}"/>
              </a:ext>
            </a:extLst>
          </p:cNvPr>
          <p:cNvSpPr txBox="1"/>
          <p:nvPr/>
        </p:nvSpPr>
        <p:spPr>
          <a:xfrm>
            <a:off x="2740515" y="5181595"/>
            <a:ext cx="273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B8D327A-8285-9A46-8A48-1413C3C903F5}"/>
              </a:ext>
            </a:extLst>
          </p:cNvPr>
          <p:cNvSpPr txBox="1"/>
          <p:nvPr/>
        </p:nvSpPr>
        <p:spPr>
          <a:xfrm>
            <a:off x="2965933" y="486507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AF97794-9BAE-8247-8C1F-079E3D92D9D0}"/>
              </a:ext>
            </a:extLst>
          </p:cNvPr>
          <p:cNvSpPr txBox="1"/>
          <p:nvPr/>
        </p:nvSpPr>
        <p:spPr>
          <a:xfrm>
            <a:off x="3027734" y="433753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8309D63-94E2-AE4E-90AE-092135047B2F}"/>
              </a:ext>
            </a:extLst>
          </p:cNvPr>
          <p:cNvSpPr txBox="1"/>
          <p:nvPr/>
        </p:nvSpPr>
        <p:spPr>
          <a:xfrm>
            <a:off x="2731472" y="4185139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6225CE4-8139-D64C-BF77-6916217C8E85}"/>
              </a:ext>
            </a:extLst>
          </p:cNvPr>
          <p:cNvSpPr txBox="1"/>
          <p:nvPr/>
        </p:nvSpPr>
        <p:spPr>
          <a:xfrm>
            <a:off x="2497012" y="508781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7928386D-8D61-0448-843C-AA5BE06C59E0}"/>
              </a:ext>
            </a:extLst>
          </p:cNvPr>
          <p:cNvSpPr txBox="1"/>
          <p:nvPr/>
        </p:nvSpPr>
        <p:spPr>
          <a:xfrm>
            <a:off x="2203618" y="439905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A6C1A88B-F728-3546-A35C-0C113131DE10}"/>
              </a:ext>
            </a:extLst>
          </p:cNvPr>
          <p:cNvSpPr txBox="1"/>
          <p:nvPr/>
        </p:nvSpPr>
        <p:spPr>
          <a:xfrm>
            <a:off x="5775912" y="4607166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696D45B-EFD2-8E42-8AE7-0F697CFB001A}"/>
              </a:ext>
            </a:extLst>
          </p:cNvPr>
          <p:cNvSpPr txBox="1"/>
          <p:nvPr/>
        </p:nvSpPr>
        <p:spPr>
          <a:xfrm>
            <a:off x="6077893" y="4410107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2167E9FB-255A-C14B-913E-0AEBDEB0CC2E}"/>
              </a:ext>
            </a:extLst>
          </p:cNvPr>
          <p:cNvSpPr txBox="1"/>
          <p:nvPr/>
        </p:nvSpPr>
        <p:spPr>
          <a:xfrm flipH="1">
            <a:off x="6493383" y="4972033"/>
            <a:ext cx="373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D08A3FC-3E0D-734B-8931-2D90FE68B023}"/>
              </a:ext>
            </a:extLst>
          </p:cNvPr>
          <p:cNvSpPr txBox="1"/>
          <p:nvPr/>
        </p:nvSpPr>
        <p:spPr>
          <a:xfrm>
            <a:off x="5592575" y="5009710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7A550B5F-6578-3F46-BFFA-8134BAF98C8D}"/>
              </a:ext>
            </a:extLst>
          </p:cNvPr>
          <p:cNvSpPr txBox="1"/>
          <p:nvPr/>
        </p:nvSpPr>
        <p:spPr>
          <a:xfrm>
            <a:off x="6022096" y="479473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57065D37-E1F5-D241-8F97-06EE0C68566E}"/>
              </a:ext>
            </a:extLst>
          </p:cNvPr>
          <p:cNvSpPr txBox="1"/>
          <p:nvPr/>
        </p:nvSpPr>
        <p:spPr>
          <a:xfrm>
            <a:off x="5471116" y="5369163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6DE09248-51E7-D342-A434-0252A8FC7254}"/>
              </a:ext>
            </a:extLst>
          </p:cNvPr>
          <p:cNvSpPr txBox="1"/>
          <p:nvPr/>
        </p:nvSpPr>
        <p:spPr>
          <a:xfrm>
            <a:off x="6315173" y="4607169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149AE9B2-7583-B24A-9084-4A3C8A5B943C}"/>
              </a:ext>
            </a:extLst>
          </p:cNvPr>
          <p:cNvSpPr txBox="1"/>
          <p:nvPr/>
        </p:nvSpPr>
        <p:spPr>
          <a:xfrm>
            <a:off x="6385512" y="5216766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7F5F0072-386C-6044-BDDE-1C3A8788BE55}"/>
              </a:ext>
            </a:extLst>
          </p:cNvPr>
          <p:cNvSpPr txBox="1"/>
          <p:nvPr/>
        </p:nvSpPr>
        <p:spPr>
          <a:xfrm>
            <a:off x="6666865" y="528710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ED438D9F-0BA9-4546-92C8-8C003B1DDF93}"/>
              </a:ext>
            </a:extLst>
          </p:cNvPr>
          <p:cNvSpPr txBox="1"/>
          <p:nvPr/>
        </p:nvSpPr>
        <p:spPr>
          <a:xfrm>
            <a:off x="6591011" y="450417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D0CCFBCF-77D9-6243-B112-002BCB00BBF3}"/>
              </a:ext>
            </a:extLst>
          </p:cNvPr>
          <p:cNvSpPr txBox="1"/>
          <p:nvPr/>
        </p:nvSpPr>
        <p:spPr>
          <a:xfrm>
            <a:off x="5841791" y="5336900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EFC7FC50-68BA-C64A-BD06-51B341C7F8C7}"/>
              </a:ext>
            </a:extLst>
          </p:cNvPr>
          <p:cNvSpPr txBox="1"/>
          <p:nvPr/>
        </p:nvSpPr>
        <p:spPr>
          <a:xfrm>
            <a:off x="5482518" y="472730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44F2B397-33EA-3248-938F-FDC013ADEFAA}"/>
              </a:ext>
            </a:extLst>
          </p:cNvPr>
          <p:cNvSpPr txBox="1"/>
          <p:nvPr/>
        </p:nvSpPr>
        <p:spPr>
          <a:xfrm>
            <a:off x="6667874" y="4733217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BF9F373-99D6-0340-894E-7E23DD7A5516}"/>
              </a:ext>
            </a:extLst>
          </p:cNvPr>
          <p:cNvSpPr txBox="1"/>
          <p:nvPr/>
        </p:nvSpPr>
        <p:spPr>
          <a:xfrm>
            <a:off x="5743930" y="4208581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D3C0485A-C372-8E4B-A016-F61A9B816AAE}"/>
              </a:ext>
            </a:extLst>
          </p:cNvPr>
          <p:cNvSpPr txBox="1"/>
          <p:nvPr/>
        </p:nvSpPr>
        <p:spPr>
          <a:xfrm>
            <a:off x="6160298" y="5441742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F8EE3DAF-EED4-6948-B60B-3E9CFA51567A}"/>
              </a:ext>
            </a:extLst>
          </p:cNvPr>
          <p:cNvSpPr txBox="1"/>
          <p:nvPr/>
        </p:nvSpPr>
        <p:spPr>
          <a:xfrm>
            <a:off x="6031139" y="5181595"/>
            <a:ext cx="273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BD4A1AFC-B169-1F43-BC95-CC0FC5670000}"/>
              </a:ext>
            </a:extLst>
          </p:cNvPr>
          <p:cNvSpPr txBox="1"/>
          <p:nvPr/>
        </p:nvSpPr>
        <p:spPr>
          <a:xfrm>
            <a:off x="6256557" y="486507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B061809-22C1-404B-8EE5-4C31182F78DF}"/>
              </a:ext>
            </a:extLst>
          </p:cNvPr>
          <p:cNvSpPr txBox="1"/>
          <p:nvPr/>
        </p:nvSpPr>
        <p:spPr>
          <a:xfrm>
            <a:off x="6318358" y="433753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0E797A1-F87E-9249-84D5-6DFC211DD84E}"/>
              </a:ext>
            </a:extLst>
          </p:cNvPr>
          <p:cNvSpPr txBox="1"/>
          <p:nvPr/>
        </p:nvSpPr>
        <p:spPr>
          <a:xfrm>
            <a:off x="6022096" y="4185139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E4376CC1-1DD7-C342-BC2E-53775ADFB61C}"/>
              </a:ext>
            </a:extLst>
          </p:cNvPr>
          <p:cNvSpPr txBox="1"/>
          <p:nvPr/>
        </p:nvSpPr>
        <p:spPr>
          <a:xfrm>
            <a:off x="5787636" y="5087810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AB1B431B-EE43-704F-85D8-61A87BCD1E03}"/>
              </a:ext>
            </a:extLst>
          </p:cNvPr>
          <p:cNvSpPr txBox="1"/>
          <p:nvPr/>
        </p:nvSpPr>
        <p:spPr>
          <a:xfrm>
            <a:off x="5494242" y="4399057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48D49942-2744-534A-8C8D-358F61F23381}"/>
              </a:ext>
            </a:extLst>
          </p:cNvPr>
          <p:cNvSpPr txBox="1"/>
          <p:nvPr/>
        </p:nvSpPr>
        <p:spPr>
          <a:xfrm>
            <a:off x="8992514" y="4615594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E8F1F263-61B2-F44F-8884-CD401727325A}"/>
              </a:ext>
            </a:extLst>
          </p:cNvPr>
          <p:cNvSpPr txBox="1"/>
          <p:nvPr/>
        </p:nvSpPr>
        <p:spPr>
          <a:xfrm>
            <a:off x="9294495" y="4418535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08A6BB2-D444-3242-9715-4E71691654E3}"/>
              </a:ext>
            </a:extLst>
          </p:cNvPr>
          <p:cNvSpPr txBox="1"/>
          <p:nvPr/>
        </p:nvSpPr>
        <p:spPr>
          <a:xfrm flipH="1">
            <a:off x="9709985" y="4980461"/>
            <a:ext cx="373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7AF9005-A174-B84E-8134-C73F966A7BB1}"/>
              </a:ext>
            </a:extLst>
          </p:cNvPr>
          <p:cNvSpPr txBox="1"/>
          <p:nvPr/>
        </p:nvSpPr>
        <p:spPr>
          <a:xfrm>
            <a:off x="8809177" y="5018138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7D0D06CE-F223-9A44-880A-D4919E5A15D8}"/>
              </a:ext>
            </a:extLst>
          </p:cNvPr>
          <p:cNvSpPr txBox="1"/>
          <p:nvPr/>
        </p:nvSpPr>
        <p:spPr>
          <a:xfrm>
            <a:off x="9238698" y="4803163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1DAE4B9B-71DC-2945-88A0-4C0E14879A80}"/>
              </a:ext>
            </a:extLst>
          </p:cNvPr>
          <p:cNvSpPr txBox="1"/>
          <p:nvPr/>
        </p:nvSpPr>
        <p:spPr>
          <a:xfrm>
            <a:off x="8687718" y="5377591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3882DB13-E68E-FD48-9EB5-B9F559B862F9}"/>
              </a:ext>
            </a:extLst>
          </p:cNvPr>
          <p:cNvSpPr txBox="1"/>
          <p:nvPr/>
        </p:nvSpPr>
        <p:spPr>
          <a:xfrm>
            <a:off x="9531775" y="4615597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776096D-A0A7-D648-9CD8-2D33EACF7B9B}"/>
              </a:ext>
            </a:extLst>
          </p:cNvPr>
          <p:cNvSpPr txBox="1"/>
          <p:nvPr/>
        </p:nvSpPr>
        <p:spPr>
          <a:xfrm>
            <a:off x="9602114" y="5225194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8797B3D6-136D-9349-AD62-F5524DCADBAC}"/>
              </a:ext>
            </a:extLst>
          </p:cNvPr>
          <p:cNvSpPr txBox="1"/>
          <p:nvPr/>
        </p:nvSpPr>
        <p:spPr>
          <a:xfrm>
            <a:off x="9883467" y="5295533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5172045E-2C4E-CA4B-B9B4-6DCB0557E4F6}"/>
              </a:ext>
            </a:extLst>
          </p:cNvPr>
          <p:cNvSpPr txBox="1"/>
          <p:nvPr/>
        </p:nvSpPr>
        <p:spPr>
          <a:xfrm>
            <a:off x="9807613" y="451259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289197BA-BCCB-514A-8220-B6C4128D96CF}"/>
              </a:ext>
            </a:extLst>
          </p:cNvPr>
          <p:cNvSpPr txBox="1"/>
          <p:nvPr/>
        </p:nvSpPr>
        <p:spPr>
          <a:xfrm>
            <a:off x="9058393" y="5345328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6FC0D520-C8BC-3345-BE33-2DB6F76448A3}"/>
              </a:ext>
            </a:extLst>
          </p:cNvPr>
          <p:cNvSpPr txBox="1"/>
          <p:nvPr/>
        </p:nvSpPr>
        <p:spPr>
          <a:xfrm>
            <a:off x="8699120" y="4735728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3B61CE8A-D3BE-C14A-BA20-B69CE55CF80C}"/>
              </a:ext>
            </a:extLst>
          </p:cNvPr>
          <p:cNvSpPr txBox="1"/>
          <p:nvPr/>
        </p:nvSpPr>
        <p:spPr>
          <a:xfrm>
            <a:off x="9884476" y="4741645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B644D0D-1C75-F447-A3C1-D2BC84BAA498}"/>
              </a:ext>
            </a:extLst>
          </p:cNvPr>
          <p:cNvSpPr txBox="1"/>
          <p:nvPr/>
        </p:nvSpPr>
        <p:spPr>
          <a:xfrm>
            <a:off x="8960532" y="4217009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92B055DE-8864-7042-B6BE-03D1E20E2665}"/>
              </a:ext>
            </a:extLst>
          </p:cNvPr>
          <p:cNvSpPr txBox="1"/>
          <p:nvPr/>
        </p:nvSpPr>
        <p:spPr>
          <a:xfrm>
            <a:off x="9376900" y="5450170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3E05EDDE-8167-1B43-AC62-5E8E140DF2BB}"/>
              </a:ext>
            </a:extLst>
          </p:cNvPr>
          <p:cNvSpPr txBox="1"/>
          <p:nvPr/>
        </p:nvSpPr>
        <p:spPr>
          <a:xfrm>
            <a:off x="9247741" y="5190023"/>
            <a:ext cx="273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44E01CF0-3189-644E-B6F1-2332570A0372}"/>
              </a:ext>
            </a:extLst>
          </p:cNvPr>
          <p:cNvSpPr txBox="1"/>
          <p:nvPr/>
        </p:nvSpPr>
        <p:spPr>
          <a:xfrm>
            <a:off x="9473159" y="4873502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E46692DF-CC45-A64E-868C-DBF18A1CF7F4}"/>
              </a:ext>
            </a:extLst>
          </p:cNvPr>
          <p:cNvSpPr txBox="1"/>
          <p:nvPr/>
        </p:nvSpPr>
        <p:spPr>
          <a:xfrm>
            <a:off x="9534960" y="4345963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B9204FCF-6FFD-4144-B47D-FB4052EE7A4F}"/>
              </a:ext>
            </a:extLst>
          </p:cNvPr>
          <p:cNvSpPr txBox="1"/>
          <p:nvPr/>
        </p:nvSpPr>
        <p:spPr>
          <a:xfrm>
            <a:off x="9238698" y="4193567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BD678B67-5941-514D-A26D-0573EA3EC48D}"/>
              </a:ext>
            </a:extLst>
          </p:cNvPr>
          <p:cNvSpPr txBox="1"/>
          <p:nvPr/>
        </p:nvSpPr>
        <p:spPr>
          <a:xfrm>
            <a:off x="9004238" y="5096238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165C0"/>
                </a:solidFill>
                <a:latin typeface="Helvetica" pitchFamily="2" charset="0"/>
              </a:rPr>
              <a:t>A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45D0636D-D3B1-A947-9C42-40715FD85A02}"/>
              </a:ext>
            </a:extLst>
          </p:cNvPr>
          <p:cNvSpPr txBox="1"/>
          <p:nvPr/>
        </p:nvSpPr>
        <p:spPr>
          <a:xfrm>
            <a:off x="8710844" y="4407485"/>
            <a:ext cx="364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G</a:t>
            </a:r>
          </a:p>
        </p:txBody>
      </p: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C083C3C9-9B26-7347-A8E5-579A87CF22F7}"/>
              </a:ext>
            </a:extLst>
          </p:cNvPr>
          <p:cNvCxnSpPr>
            <a:cxnSpLocks/>
          </p:cNvCxnSpPr>
          <p:nvPr/>
        </p:nvCxnSpPr>
        <p:spPr>
          <a:xfrm>
            <a:off x="3274849" y="3768042"/>
            <a:ext cx="5782668" cy="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30DD73CC-E885-4843-AE1F-B9B89A5330B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11527" y="1530093"/>
            <a:ext cx="649066" cy="556574"/>
          </a:xfrm>
          <a:prstGeom prst="rect">
            <a:avLst/>
          </a:prstGeom>
        </p:spPr>
      </p:pic>
      <p:pic>
        <p:nvPicPr>
          <p:cNvPr id="164" name="Picture 163" descr="A close up of a logo&#10;&#10;Description automatically generated">
            <a:extLst>
              <a:ext uri="{FF2B5EF4-FFF2-40B4-BE49-F238E27FC236}">
                <a16:creationId xmlns:a16="http://schemas.microsoft.com/office/drawing/2014/main" id="{FCAA979A-C3BB-8343-B7CF-F5699743566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70355" y="1112296"/>
            <a:ext cx="649066" cy="556574"/>
          </a:xfrm>
          <a:prstGeom prst="rect">
            <a:avLst/>
          </a:prstGeom>
        </p:spPr>
      </p:pic>
      <p:pic>
        <p:nvPicPr>
          <p:cNvPr id="165" name="Picture 164" descr="A close up of a logo&#10;&#10;Description automatically generated">
            <a:extLst>
              <a:ext uri="{FF2B5EF4-FFF2-40B4-BE49-F238E27FC236}">
                <a16:creationId xmlns:a16="http://schemas.microsoft.com/office/drawing/2014/main" id="{4D910EF1-1EE9-244B-AE16-5472619C2D1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24549" y="2100146"/>
            <a:ext cx="649066" cy="556574"/>
          </a:xfrm>
          <a:prstGeom prst="rect">
            <a:avLst/>
          </a:prstGeom>
        </p:spPr>
      </p:pic>
      <p:pic>
        <p:nvPicPr>
          <p:cNvPr id="166" name="Picture 165" descr="A close up of a logo&#10;&#10;Description automatically generated">
            <a:extLst>
              <a:ext uri="{FF2B5EF4-FFF2-40B4-BE49-F238E27FC236}">
                <a16:creationId xmlns:a16="http://schemas.microsoft.com/office/drawing/2014/main" id="{C8EEF64C-6BD9-894E-97CA-24FB4123B14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8984" y="1682349"/>
            <a:ext cx="649066" cy="556574"/>
          </a:xfrm>
          <a:prstGeom prst="rect">
            <a:avLst/>
          </a:prstGeom>
        </p:spPr>
      </p:pic>
      <p:pic>
        <p:nvPicPr>
          <p:cNvPr id="167" name="Picture 166" descr="A close up of a logo&#10;&#10;Description automatically generated">
            <a:extLst>
              <a:ext uri="{FF2B5EF4-FFF2-40B4-BE49-F238E27FC236}">
                <a16:creationId xmlns:a16="http://schemas.microsoft.com/office/drawing/2014/main" id="{ABC0B03A-D30E-ED40-822E-A238F405F55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44291" y="1146732"/>
            <a:ext cx="649066" cy="556574"/>
          </a:xfrm>
          <a:prstGeom prst="rect">
            <a:avLst/>
          </a:prstGeom>
        </p:spPr>
      </p:pic>
      <p:pic>
        <p:nvPicPr>
          <p:cNvPr id="168" name="Picture 167" descr="A close up of a logo&#10;&#10;Description automatically generated">
            <a:extLst>
              <a:ext uri="{FF2B5EF4-FFF2-40B4-BE49-F238E27FC236}">
                <a16:creationId xmlns:a16="http://schemas.microsoft.com/office/drawing/2014/main" id="{042969AF-E5B8-764A-844A-5C72EEFC621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0857" y="2179199"/>
            <a:ext cx="649066" cy="556574"/>
          </a:xfrm>
          <a:prstGeom prst="rect">
            <a:avLst/>
          </a:prstGeom>
        </p:spPr>
      </p:pic>
      <p:pic>
        <p:nvPicPr>
          <p:cNvPr id="169" name="Picture 168" descr="A close up of a logo&#10;&#10;Description automatically generated">
            <a:extLst>
              <a:ext uri="{FF2B5EF4-FFF2-40B4-BE49-F238E27FC236}">
                <a16:creationId xmlns:a16="http://schemas.microsoft.com/office/drawing/2014/main" id="{A8A424B1-EC36-5948-998C-B7A01C5C675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31969" y="1682349"/>
            <a:ext cx="649066" cy="556574"/>
          </a:xfrm>
          <a:prstGeom prst="rect">
            <a:avLst/>
          </a:prstGeom>
        </p:spPr>
      </p:pic>
      <p:pic>
        <p:nvPicPr>
          <p:cNvPr id="170" name="Picture 169" descr="A close up of a logo&#10;&#10;Description automatically generated">
            <a:extLst>
              <a:ext uri="{FF2B5EF4-FFF2-40B4-BE49-F238E27FC236}">
                <a16:creationId xmlns:a16="http://schemas.microsoft.com/office/drawing/2014/main" id="{7978D348-688D-394C-9DF1-87437FE4067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5312" y="1160211"/>
            <a:ext cx="649066" cy="556574"/>
          </a:xfrm>
          <a:prstGeom prst="rect">
            <a:avLst/>
          </a:prstGeom>
        </p:spPr>
      </p:pic>
      <p:pic>
        <p:nvPicPr>
          <p:cNvPr id="171" name="Picture 170" descr="A close up of a logo&#10;&#10;Description automatically generated">
            <a:extLst>
              <a:ext uri="{FF2B5EF4-FFF2-40B4-BE49-F238E27FC236}">
                <a16:creationId xmlns:a16="http://schemas.microsoft.com/office/drawing/2014/main" id="{070F5E2C-94F2-0341-8C75-AF270B80B4A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9217" y="1551350"/>
            <a:ext cx="649066" cy="556574"/>
          </a:xfrm>
          <a:prstGeom prst="rect">
            <a:avLst/>
          </a:prstGeom>
        </p:spPr>
      </p:pic>
      <p:pic>
        <p:nvPicPr>
          <p:cNvPr id="172" name="Picture 171" descr="A close up of a logo&#10;&#10;Description automatically generated">
            <a:extLst>
              <a:ext uri="{FF2B5EF4-FFF2-40B4-BE49-F238E27FC236}">
                <a16:creationId xmlns:a16="http://schemas.microsoft.com/office/drawing/2014/main" id="{D4C74B6B-AC5B-4D4B-9930-FC307253D3E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5190" y="2270025"/>
            <a:ext cx="649066" cy="556574"/>
          </a:xfrm>
          <a:prstGeom prst="rect">
            <a:avLst/>
          </a:prstGeom>
        </p:spPr>
      </p:pic>
      <p:pic>
        <p:nvPicPr>
          <p:cNvPr id="173" name="Picture 172" descr="A close up of a logo&#10;&#10;Description automatically generated">
            <a:extLst>
              <a:ext uri="{FF2B5EF4-FFF2-40B4-BE49-F238E27FC236}">
                <a16:creationId xmlns:a16="http://schemas.microsoft.com/office/drawing/2014/main" id="{7EFDD694-66E3-1843-9576-7B4293F1284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72759" y="920005"/>
            <a:ext cx="649066" cy="556574"/>
          </a:xfrm>
          <a:prstGeom prst="rect">
            <a:avLst/>
          </a:prstGeom>
        </p:spPr>
      </p:pic>
      <p:pic>
        <p:nvPicPr>
          <p:cNvPr id="174" name="Picture 173" descr="A close up of a logo&#10;&#10;Description automatically generated">
            <a:extLst>
              <a:ext uri="{FF2B5EF4-FFF2-40B4-BE49-F238E27FC236}">
                <a16:creationId xmlns:a16="http://schemas.microsoft.com/office/drawing/2014/main" id="{BC85E55C-D30E-1B4F-A084-FD595E6234B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8396" y="1364011"/>
            <a:ext cx="649066" cy="556574"/>
          </a:xfrm>
          <a:prstGeom prst="rect">
            <a:avLst/>
          </a:prstGeom>
        </p:spPr>
      </p:pic>
      <p:pic>
        <p:nvPicPr>
          <p:cNvPr id="175" name="Picture 174" descr="A close up of a logo&#10;&#10;Description automatically generated">
            <a:extLst>
              <a:ext uri="{FF2B5EF4-FFF2-40B4-BE49-F238E27FC236}">
                <a16:creationId xmlns:a16="http://schemas.microsoft.com/office/drawing/2014/main" id="{196F3826-EE0A-B84B-83F1-F010955426B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39470" y="1923670"/>
            <a:ext cx="649066" cy="556574"/>
          </a:xfrm>
          <a:prstGeom prst="rect">
            <a:avLst/>
          </a:prstGeom>
        </p:spPr>
      </p:pic>
      <p:pic>
        <p:nvPicPr>
          <p:cNvPr id="176" name="Picture 175" descr="A close up of a logo&#10;&#10;Description automatically generated">
            <a:extLst>
              <a:ext uri="{FF2B5EF4-FFF2-40B4-BE49-F238E27FC236}">
                <a16:creationId xmlns:a16="http://schemas.microsoft.com/office/drawing/2014/main" id="{D18DF534-89C9-104C-824F-1D5F8BC702A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5544" y="1377715"/>
            <a:ext cx="649066" cy="556574"/>
          </a:xfrm>
          <a:prstGeom prst="rect">
            <a:avLst/>
          </a:prstGeom>
        </p:spPr>
      </p:pic>
      <p:pic>
        <p:nvPicPr>
          <p:cNvPr id="177" name="Picture 176" descr="A close up of a logo&#10;&#10;Description automatically generated">
            <a:extLst>
              <a:ext uri="{FF2B5EF4-FFF2-40B4-BE49-F238E27FC236}">
                <a16:creationId xmlns:a16="http://schemas.microsoft.com/office/drawing/2014/main" id="{1E0C3C29-E701-514D-8A9B-89417F7A72E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51275" y="1709328"/>
            <a:ext cx="649066" cy="556574"/>
          </a:xfrm>
          <a:prstGeom prst="rect">
            <a:avLst/>
          </a:prstGeom>
        </p:spPr>
      </p:pic>
      <p:pic>
        <p:nvPicPr>
          <p:cNvPr id="178" name="Picture 177" descr="A close up of a logo&#10;&#10;Description automatically generated">
            <a:extLst>
              <a:ext uri="{FF2B5EF4-FFF2-40B4-BE49-F238E27FC236}">
                <a16:creationId xmlns:a16="http://schemas.microsoft.com/office/drawing/2014/main" id="{8D41E7A2-F38A-B34B-AF91-065EEFB7F87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71871" y="2088743"/>
            <a:ext cx="649066" cy="556574"/>
          </a:xfrm>
          <a:prstGeom prst="rect">
            <a:avLst/>
          </a:prstGeom>
        </p:spPr>
      </p:pic>
      <p:pic>
        <p:nvPicPr>
          <p:cNvPr id="179" name="Picture 178" descr="A close up of a logo&#10;&#10;Description automatically generated">
            <a:extLst>
              <a:ext uri="{FF2B5EF4-FFF2-40B4-BE49-F238E27FC236}">
                <a16:creationId xmlns:a16="http://schemas.microsoft.com/office/drawing/2014/main" id="{1132E6DD-E660-2847-AAD1-399ACBF622A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1373" y="1439929"/>
            <a:ext cx="649066" cy="556574"/>
          </a:xfrm>
          <a:prstGeom prst="rect">
            <a:avLst/>
          </a:prstGeom>
        </p:spPr>
      </p:pic>
      <p:pic>
        <p:nvPicPr>
          <p:cNvPr id="180" name="Picture 179" descr="A close up of a logo&#10;&#10;Description automatically generated">
            <a:extLst>
              <a:ext uri="{FF2B5EF4-FFF2-40B4-BE49-F238E27FC236}">
                <a16:creationId xmlns:a16="http://schemas.microsoft.com/office/drawing/2014/main" id="{CA57B940-DDCD-3B4B-9FE0-0DA78256ECF5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201" y="1022132"/>
            <a:ext cx="649066" cy="556574"/>
          </a:xfrm>
          <a:prstGeom prst="rect">
            <a:avLst/>
          </a:prstGeom>
        </p:spPr>
      </p:pic>
      <p:pic>
        <p:nvPicPr>
          <p:cNvPr id="181" name="Picture 180" descr="A close up of a logo&#10;&#10;Description automatically generated">
            <a:extLst>
              <a:ext uri="{FF2B5EF4-FFF2-40B4-BE49-F238E27FC236}">
                <a16:creationId xmlns:a16="http://schemas.microsoft.com/office/drawing/2014/main" id="{55147AE6-D838-CA45-A4BD-A53564308AA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04395" y="2009982"/>
            <a:ext cx="649066" cy="556574"/>
          </a:xfrm>
          <a:prstGeom prst="rect">
            <a:avLst/>
          </a:prstGeom>
        </p:spPr>
      </p:pic>
      <p:pic>
        <p:nvPicPr>
          <p:cNvPr id="182" name="Picture 181" descr="A close up of a logo&#10;&#10;Description automatically generated">
            <a:extLst>
              <a:ext uri="{FF2B5EF4-FFF2-40B4-BE49-F238E27FC236}">
                <a16:creationId xmlns:a16="http://schemas.microsoft.com/office/drawing/2014/main" id="{13E6A512-DB32-1B42-9C9F-36ED24FC3D8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8830" y="1592185"/>
            <a:ext cx="649066" cy="556574"/>
          </a:xfrm>
          <a:prstGeom prst="rect">
            <a:avLst/>
          </a:prstGeom>
        </p:spPr>
      </p:pic>
      <p:pic>
        <p:nvPicPr>
          <p:cNvPr id="183" name="Picture 182" descr="A close up of a logo&#10;&#10;Description automatically generated">
            <a:extLst>
              <a:ext uri="{FF2B5EF4-FFF2-40B4-BE49-F238E27FC236}">
                <a16:creationId xmlns:a16="http://schemas.microsoft.com/office/drawing/2014/main" id="{D3142E79-DC21-0B41-B197-211AFE8935D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24137" y="1056568"/>
            <a:ext cx="649066" cy="556574"/>
          </a:xfrm>
          <a:prstGeom prst="rect">
            <a:avLst/>
          </a:prstGeom>
        </p:spPr>
      </p:pic>
      <p:pic>
        <p:nvPicPr>
          <p:cNvPr id="184" name="Picture 183" descr="A close up of a logo&#10;&#10;Description automatically generated">
            <a:extLst>
              <a:ext uri="{FF2B5EF4-FFF2-40B4-BE49-F238E27FC236}">
                <a16:creationId xmlns:a16="http://schemas.microsoft.com/office/drawing/2014/main" id="{A22AE568-AB05-8A4F-A7FD-EAB2E2230AE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00703" y="2089035"/>
            <a:ext cx="649066" cy="556574"/>
          </a:xfrm>
          <a:prstGeom prst="rect">
            <a:avLst/>
          </a:prstGeom>
        </p:spPr>
      </p:pic>
      <p:pic>
        <p:nvPicPr>
          <p:cNvPr id="185" name="Picture 184" descr="A close up of a logo&#10;&#10;Description automatically generated">
            <a:extLst>
              <a:ext uri="{FF2B5EF4-FFF2-40B4-BE49-F238E27FC236}">
                <a16:creationId xmlns:a16="http://schemas.microsoft.com/office/drawing/2014/main" id="{3786325E-3C40-464F-8035-CFF0A460FC3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1815" y="1592185"/>
            <a:ext cx="649066" cy="556574"/>
          </a:xfrm>
          <a:prstGeom prst="rect">
            <a:avLst/>
          </a:prstGeom>
        </p:spPr>
      </p:pic>
      <p:pic>
        <p:nvPicPr>
          <p:cNvPr id="186" name="Picture 185" descr="A close up of a logo&#10;&#10;Description automatically generated">
            <a:extLst>
              <a:ext uri="{FF2B5EF4-FFF2-40B4-BE49-F238E27FC236}">
                <a16:creationId xmlns:a16="http://schemas.microsoft.com/office/drawing/2014/main" id="{71C5524A-55AC-5149-A297-B7D8CA3E6D1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5158" y="1070047"/>
            <a:ext cx="649066" cy="556574"/>
          </a:xfrm>
          <a:prstGeom prst="rect">
            <a:avLst/>
          </a:prstGeom>
        </p:spPr>
      </p:pic>
      <p:pic>
        <p:nvPicPr>
          <p:cNvPr id="187" name="Picture 186" descr="A close up of a logo&#10;&#10;Description automatically generated">
            <a:extLst>
              <a:ext uri="{FF2B5EF4-FFF2-40B4-BE49-F238E27FC236}">
                <a16:creationId xmlns:a16="http://schemas.microsoft.com/office/drawing/2014/main" id="{84E0E0C3-A2EB-BE42-A06A-A4252B39D05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9063" y="1461186"/>
            <a:ext cx="649066" cy="556574"/>
          </a:xfrm>
          <a:prstGeom prst="rect">
            <a:avLst/>
          </a:prstGeom>
        </p:spPr>
      </p:pic>
      <p:pic>
        <p:nvPicPr>
          <p:cNvPr id="188" name="Picture 187" descr="A close up of a logo&#10;&#10;Description automatically generated">
            <a:extLst>
              <a:ext uri="{FF2B5EF4-FFF2-40B4-BE49-F238E27FC236}">
                <a16:creationId xmlns:a16="http://schemas.microsoft.com/office/drawing/2014/main" id="{DC02ED8D-8E76-234C-90C6-DE5EE7A3024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45036" y="2179861"/>
            <a:ext cx="649066" cy="556574"/>
          </a:xfrm>
          <a:prstGeom prst="rect">
            <a:avLst/>
          </a:prstGeom>
        </p:spPr>
      </p:pic>
      <p:pic>
        <p:nvPicPr>
          <p:cNvPr id="189" name="Picture 188" descr="A close up of a logo&#10;&#10;Description automatically generated">
            <a:extLst>
              <a:ext uri="{FF2B5EF4-FFF2-40B4-BE49-F238E27FC236}">
                <a16:creationId xmlns:a16="http://schemas.microsoft.com/office/drawing/2014/main" id="{05CA17F9-63D8-EF46-BBD0-66235BCDC7E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2605" y="829841"/>
            <a:ext cx="649066" cy="556574"/>
          </a:xfrm>
          <a:prstGeom prst="rect">
            <a:avLst/>
          </a:prstGeom>
        </p:spPr>
      </p:pic>
      <p:pic>
        <p:nvPicPr>
          <p:cNvPr id="190" name="Picture 189" descr="A close up of a logo&#10;&#10;Description automatically generated">
            <a:extLst>
              <a:ext uri="{FF2B5EF4-FFF2-40B4-BE49-F238E27FC236}">
                <a16:creationId xmlns:a16="http://schemas.microsoft.com/office/drawing/2014/main" id="{9D9405FC-D451-4D48-85CB-40EA75F17AD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8242" y="1273847"/>
            <a:ext cx="649066" cy="556574"/>
          </a:xfrm>
          <a:prstGeom prst="rect">
            <a:avLst/>
          </a:prstGeom>
        </p:spPr>
      </p:pic>
      <p:pic>
        <p:nvPicPr>
          <p:cNvPr id="191" name="Picture 190" descr="A close up of a logo&#10;&#10;Description automatically generated">
            <a:extLst>
              <a:ext uri="{FF2B5EF4-FFF2-40B4-BE49-F238E27FC236}">
                <a16:creationId xmlns:a16="http://schemas.microsoft.com/office/drawing/2014/main" id="{A793E77C-94A3-D241-925A-1815C94B212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9316" y="1833506"/>
            <a:ext cx="649066" cy="556574"/>
          </a:xfrm>
          <a:prstGeom prst="rect">
            <a:avLst/>
          </a:prstGeom>
        </p:spPr>
      </p:pic>
      <p:pic>
        <p:nvPicPr>
          <p:cNvPr id="192" name="Picture 191" descr="A close up of a logo&#10;&#10;Description automatically generated">
            <a:extLst>
              <a:ext uri="{FF2B5EF4-FFF2-40B4-BE49-F238E27FC236}">
                <a16:creationId xmlns:a16="http://schemas.microsoft.com/office/drawing/2014/main" id="{CE8C908A-1A35-8647-9B87-1E700B9D88C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5390" y="1287551"/>
            <a:ext cx="649066" cy="556574"/>
          </a:xfrm>
          <a:prstGeom prst="rect">
            <a:avLst/>
          </a:prstGeom>
        </p:spPr>
      </p:pic>
      <p:pic>
        <p:nvPicPr>
          <p:cNvPr id="193" name="Picture 192" descr="A close up of a logo&#10;&#10;Description automatically generated">
            <a:extLst>
              <a:ext uri="{FF2B5EF4-FFF2-40B4-BE49-F238E27FC236}">
                <a16:creationId xmlns:a16="http://schemas.microsoft.com/office/drawing/2014/main" id="{3A2769D8-11DB-CC40-96FA-0B748DB3E7F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1121" y="1619164"/>
            <a:ext cx="649066" cy="556574"/>
          </a:xfrm>
          <a:prstGeom prst="rect">
            <a:avLst/>
          </a:prstGeom>
        </p:spPr>
      </p:pic>
      <p:pic>
        <p:nvPicPr>
          <p:cNvPr id="194" name="Picture 193" descr="A close up of a logo&#10;&#10;Description automatically generated">
            <a:extLst>
              <a:ext uri="{FF2B5EF4-FFF2-40B4-BE49-F238E27FC236}">
                <a16:creationId xmlns:a16="http://schemas.microsoft.com/office/drawing/2014/main" id="{572B06F0-5BBB-8E46-AD91-BB4391013A8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1717" y="1998579"/>
            <a:ext cx="649066" cy="556574"/>
          </a:xfrm>
          <a:prstGeom prst="rect">
            <a:avLst/>
          </a:prstGeom>
        </p:spPr>
      </p:pic>
      <p:pic>
        <p:nvPicPr>
          <p:cNvPr id="195" name="Picture 194" descr="A close up of a logo&#10;&#10;Description automatically generated">
            <a:extLst>
              <a:ext uri="{FF2B5EF4-FFF2-40B4-BE49-F238E27FC236}">
                <a16:creationId xmlns:a16="http://schemas.microsoft.com/office/drawing/2014/main" id="{6E9C3A22-8514-1B43-A556-CEEC6BF29F3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7213" y="1351013"/>
            <a:ext cx="649066" cy="556574"/>
          </a:xfrm>
          <a:prstGeom prst="rect">
            <a:avLst/>
          </a:prstGeom>
        </p:spPr>
      </p:pic>
      <p:pic>
        <p:nvPicPr>
          <p:cNvPr id="196" name="Picture 195" descr="A close up of a logo&#10;&#10;Description automatically generated">
            <a:extLst>
              <a:ext uri="{FF2B5EF4-FFF2-40B4-BE49-F238E27FC236}">
                <a16:creationId xmlns:a16="http://schemas.microsoft.com/office/drawing/2014/main" id="{ABA1E84C-760F-CD4C-8B1C-91800C286C8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76041" y="933216"/>
            <a:ext cx="649066" cy="556574"/>
          </a:xfrm>
          <a:prstGeom prst="rect">
            <a:avLst/>
          </a:prstGeom>
        </p:spPr>
      </p:pic>
      <p:pic>
        <p:nvPicPr>
          <p:cNvPr id="197" name="Picture 196" descr="A close up of a logo&#10;&#10;Description automatically generated">
            <a:extLst>
              <a:ext uri="{FF2B5EF4-FFF2-40B4-BE49-F238E27FC236}">
                <a16:creationId xmlns:a16="http://schemas.microsoft.com/office/drawing/2014/main" id="{2A0B91E2-9420-2D44-A5D3-58C6DC9BD12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30235" y="1921066"/>
            <a:ext cx="649066" cy="556574"/>
          </a:xfrm>
          <a:prstGeom prst="rect">
            <a:avLst/>
          </a:prstGeom>
        </p:spPr>
      </p:pic>
      <p:pic>
        <p:nvPicPr>
          <p:cNvPr id="198" name="Picture 197" descr="A close up of a logo&#10;&#10;Description automatically generated">
            <a:extLst>
              <a:ext uri="{FF2B5EF4-FFF2-40B4-BE49-F238E27FC236}">
                <a16:creationId xmlns:a16="http://schemas.microsoft.com/office/drawing/2014/main" id="{F8F6AAE0-C364-7242-9AC9-B47B02DA9CF0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94670" y="1503269"/>
            <a:ext cx="649066" cy="556574"/>
          </a:xfrm>
          <a:prstGeom prst="rect">
            <a:avLst/>
          </a:prstGeom>
        </p:spPr>
      </p:pic>
      <p:pic>
        <p:nvPicPr>
          <p:cNvPr id="199" name="Picture 198" descr="A close up of a logo&#10;&#10;Description automatically generated">
            <a:extLst>
              <a:ext uri="{FF2B5EF4-FFF2-40B4-BE49-F238E27FC236}">
                <a16:creationId xmlns:a16="http://schemas.microsoft.com/office/drawing/2014/main" id="{E517546A-86F4-5B45-8DF4-E17B332BEF7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49977" y="967652"/>
            <a:ext cx="649066" cy="556574"/>
          </a:xfrm>
          <a:prstGeom prst="rect">
            <a:avLst/>
          </a:prstGeom>
        </p:spPr>
      </p:pic>
      <p:pic>
        <p:nvPicPr>
          <p:cNvPr id="200" name="Picture 199" descr="A close up of a logo&#10;&#10;Description automatically generated">
            <a:extLst>
              <a:ext uri="{FF2B5EF4-FFF2-40B4-BE49-F238E27FC236}">
                <a16:creationId xmlns:a16="http://schemas.microsoft.com/office/drawing/2014/main" id="{E06E3977-E1D8-AE49-99AC-F472BE50274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6543" y="2000119"/>
            <a:ext cx="649066" cy="556574"/>
          </a:xfrm>
          <a:prstGeom prst="rect">
            <a:avLst/>
          </a:prstGeom>
        </p:spPr>
      </p:pic>
      <p:pic>
        <p:nvPicPr>
          <p:cNvPr id="201" name="Picture 200" descr="A close up of a logo&#10;&#10;Description automatically generated">
            <a:extLst>
              <a:ext uri="{FF2B5EF4-FFF2-40B4-BE49-F238E27FC236}">
                <a16:creationId xmlns:a16="http://schemas.microsoft.com/office/drawing/2014/main" id="{4118EF39-0D1E-FB4C-8BBF-684BAD29175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37655" y="1503269"/>
            <a:ext cx="649066" cy="556574"/>
          </a:xfrm>
          <a:prstGeom prst="rect">
            <a:avLst/>
          </a:prstGeom>
        </p:spPr>
      </p:pic>
      <p:pic>
        <p:nvPicPr>
          <p:cNvPr id="202" name="Picture 201" descr="A close up of a logo&#10;&#10;Description automatically generated">
            <a:extLst>
              <a:ext uri="{FF2B5EF4-FFF2-40B4-BE49-F238E27FC236}">
                <a16:creationId xmlns:a16="http://schemas.microsoft.com/office/drawing/2014/main" id="{E4CAA12E-56C4-1D4C-AAA4-BF96BF27C70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80998" y="981131"/>
            <a:ext cx="649066" cy="556574"/>
          </a:xfrm>
          <a:prstGeom prst="rect">
            <a:avLst/>
          </a:prstGeom>
        </p:spPr>
      </p:pic>
      <p:pic>
        <p:nvPicPr>
          <p:cNvPr id="203" name="Picture 202" descr="A close up of a logo&#10;&#10;Description automatically generated">
            <a:extLst>
              <a:ext uri="{FF2B5EF4-FFF2-40B4-BE49-F238E27FC236}">
                <a16:creationId xmlns:a16="http://schemas.microsoft.com/office/drawing/2014/main" id="{576665DB-842B-CF44-AD1B-0F65EF4A5542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74903" y="1372270"/>
            <a:ext cx="649066" cy="556574"/>
          </a:xfrm>
          <a:prstGeom prst="rect">
            <a:avLst/>
          </a:prstGeom>
        </p:spPr>
      </p:pic>
      <p:pic>
        <p:nvPicPr>
          <p:cNvPr id="204" name="Picture 203" descr="A close up of a logo&#10;&#10;Description automatically generated">
            <a:extLst>
              <a:ext uri="{FF2B5EF4-FFF2-40B4-BE49-F238E27FC236}">
                <a16:creationId xmlns:a16="http://schemas.microsoft.com/office/drawing/2014/main" id="{59675829-B271-1E46-AF4B-115077D3014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70876" y="2090945"/>
            <a:ext cx="649066" cy="556574"/>
          </a:xfrm>
          <a:prstGeom prst="rect">
            <a:avLst/>
          </a:prstGeom>
        </p:spPr>
      </p:pic>
      <p:pic>
        <p:nvPicPr>
          <p:cNvPr id="205" name="Picture 204" descr="A close up of a logo&#10;&#10;Description automatically generated">
            <a:extLst>
              <a:ext uri="{FF2B5EF4-FFF2-40B4-BE49-F238E27FC236}">
                <a16:creationId xmlns:a16="http://schemas.microsoft.com/office/drawing/2014/main" id="{FCAD06E9-760D-3E4C-A976-9E173260221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78445" y="740925"/>
            <a:ext cx="649066" cy="556574"/>
          </a:xfrm>
          <a:prstGeom prst="rect">
            <a:avLst/>
          </a:prstGeom>
        </p:spPr>
      </p:pic>
      <p:pic>
        <p:nvPicPr>
          <p:cNvPr id="206" name="Picture 205" descr="A close up of a logo&#10;&#10;Description automatically generated">
            <a:extLst>
              <a:ext uri="{FF2B5EF4-FFF2-40B4-BE49-F238E27FC236}">
                <a16:creationId xmlns:a16="http://schemas.microsoft.com/office/drawing/2014/main" id="{65ECFFE6-C765-0541-9FB9-9325EEEAEF8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44082" y="1184931"/>
            <a:ext cx="649066" cy="556574"/>
          </a:xfrm>
          <a:prstGeom prst="rect">
            <a:avLst/>
          </a:prstGeom>
        </p:spPr>
      </p:pic>
      <p:pic>
        <p:nvPicPr>
          <p:cNvPr id="207" name="Picture 206" descr="A close up of a logo&#10;&#10;Description automatically generated">
            <a:extLst>
              <a:ext uri="{FF2B5EF4-FFF2-40B4-BE49-F238E27FC236}">
                <a16:creationId xmlns:a16="http://schemas.microsoft.com/office/drawing/2014/main" id="{BC975488-750B-4C43-BA22-0B599BB503F3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45156" y="1744590"/>
            <a:ext cx="649066" cy="556574"/>
          </a:xfrm>
          <a:prstGeom prst="rect">
            <a:avLst/>
          </a:prstGeom>
        </p:spPr>
      </p:pic>
      <p:pic>
        <p:nvPicPr>
          <p:cNvPr id="208" name="Picture 207" descr="A close up of a logo&#10;&#10;Description automatically generated">
            <a:extLst>
              <a:ext uri="{FF2B5EF4-FFF2-40B4-BE49-F238E27FC236}">
                <a16:creationId xmlns:a16="http://schemas.microsoft.com/office/drawing/2014/main" id="{0FF978D1-411F-274D-AE1A-07B446E00CB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1230" y="1198635"/>
            <a:ext cx="649066" cy="556574"/>
          </a:xfrm>
          <a:prstGeom prst="rect">
            <a:avLst/>
          </a:prstGeom>
        </p:spPr>
      </p:pic>
      <p:pic>
        <p:nvPicPr>
          <p:cNvPr id="209" name="Picture 208" descr="A close up of a logo&#10;&#10;Description automatically generated">
            <a:extLst>
              <a:ext uri="{FF2B5EF4-FFF2-40B4-BE49-F238E27FC236}">
                <a16:creationId xmlns:a16="http://schemas.microsoft.com/office/drawing/2014/main" id="{4C2ABD34-60A9-E04C-B0CA-06CAA3A3952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56961" y="1530248"/>
            <a:ext cx="649066" cy="556574"/>
          </a:xfrm>
          <a:prstGeom prst="rect">
            <a:avLst/>
          </a:prstGeom>
        </p:spPr>
      </p:pic>
      <p:pic>
        <p:nvPicPr>
          <p:cNvPr id="210" name="Picture 209" descr="A close up of a logo&#10;&#10;Description automatically generated">
            <a:extLst>
              <a:ext uri="{FF2B5EF4-FFF2-40B4-BE49-F238E27FC236}">
                <a16:creationId xmlns:a16="http://schemas.microsoft.com/office/drawing/2014/main" id="{9F4F465D-84FD-C24E-8CC2-7FC85A4B1DB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77557" y="1909663"/>
            <a:ext cx="649066" cy="556574"/>
          </a:xfrm>
          <a:prstGeom prst="rect">
            <a:avLst/>
          </a:prstGeom>
        </p:spPr>
      </p:pic>
      <p:sp>
        <p:nvSpPr>
          <p:cNvPr id="212" name="TextBox 211">
            <a:extLst>
              <a:ext uri="{FF2B5EF4-FFF2-40B4-BE49-F238E27FC236}">
                <a16:creationId xmlns:a16="http://schemas.microsoft.com/office/drawing/2014/main" id="{A14717D9-AAE5-B047-A1CC-EAE349876BE3}"/>
              </a:ext>
            </a:extLst>
          </p:cNvPr>
          <p:cNvSpPr txBox="1"/>
          <p:nvPr/>
        </p:nvSpPr>
        <p:spPr>
          <a:xfrm>
            <a:off x="4095744" y="3198167"/>
            <a:ext cx="4140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Selection across generations</a:t>
            </a:r>
          </a:p>
        </p:txBody>
      </p:sp>
      <p:sp>
        <p:nvSpPr>
          <p:cNvPr id="211" name="Title 1">
            <a:extLst>
              <a:ext uri="{FF2B5EF4-FFF2-40B4-BE49-F238E27FC236}">
                <a16:creationId xmlns:a16="http://schemas.microsoft.com/office/drawing/2014/main" id="{6506894E-2360-A1D5-0623-7868442A3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980" y="-53308"/>
            <a:ext cx="11603231" cy="1325563"/>
          </a:xfrm>
        </p:spPr>
        <p:txBody>
          <a:bodyPr/>
          <a:lstStyle/>
          <a:p>
            <a:r>
              <a:rPr lang="en-US" dirty="0"/>
              <a:t>Experimental evolution/Evolve and </a:t>
            </a:r>
            <a:r>
              <a:rPr lang="en-US" dirty="0" err="1"/>
              <a:t>resequence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F77441-BE06-A97E-6F06-7A8F2D7C5C03}"/>
              </a:ext>
            </a:extLst>
          </p:cNvPr>
          <p:cNvSpPr/>
          <p:nvPr/>
        </p:nvSpPr>
        <p:spPr>
          <a:xfrm>
            <a:off x="1803671" y="3868361"/>
            <a:ext cx="9061300" cy="2989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05D7C60E-9FB9-D822-0E06-0D4EAD261F9B}"/>
              </a:ext>
            </a:extLst>
          </p:cNvPr>
          <p:cNvGrpSpPr/>
          <p:nvPr/>
        </p:nvGrpSpPr>
        <p:grpSpPr>
          <a:xfrm>
            <a:off x="3780384" y="4121564"/>
            <a:ext cx="4851114" cy="2414310"/>
            <a:chOff x="3467444" y="2228966"/>
            <a:chExt cx="4851114" cy="2414310"/>
          </a:xfrm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E4708C28-E25D-0E63-4C7A-25127EC39871}"/>
                </a:ext>
              </a:extLst>
            </p:cNvPr>
            <p:cNvSpPr/>
            <p:nvPr/>
          </p:nvSpPr>
          <p:spPr>
            <a:xfrm>
              <a:off x="3836773" y="2584056"/>
              <a:ext cx="1823071" cy="16898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5" name="TextBox 214">
              <a:extLst>
                <a:ext uri="{FF2B5EF4-FFF2-40B4-BE49-F238E27FC236}">
                  <a16:creationId xmlns:a16="http://schemas.microsoft.com/office/drawing/2014/main" id="{8B7AA357-8E04-5A47-9616-A20AD9EA8A04}"/>
                </a:ext>
              </a:extLst>
            </p:cNvPr>
            <p:cNvSpPr txBox="1"/>
            <p:nvPr/>
          </p:nvSpPr>
          <p:spPr>
            <a:xfrm rot="16200000">
              <a:off x="2799056" y="3154095"/>
              <a:ext cx="17061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Allele frequency</a:t>
              </a:r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BF785326-53D0-2650-A0DE-8FC1E1E4005B}"/>
                </a:ext>
              </a:extLst>
            </p:cNvPr>
            <p:cNvSpPr txBox="1"/>
            <p:nvPr/>
          </p:nvSpPr>
          <p:spPr>
            <a:xfrm>
              <a:off x="4055702" y="4273944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dirty="0"/>
                <a:t>F0</a:t>
              </a:r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FE065341-0DB6-2131-75F0-AC697F78023C}"/>
                </a:ext>
              </a:extLst>
            </p:cNvPr>
            <p:cNvSpPr/>
            <p:nvPr/>
          </p:nvSpPr>
          <p:spPr>
            <a:xfrm>
              <a:off x="4195363" y="3487769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A7B47B13-533B-5C08-80D9-E639307AB314}"/>
                </a:ext>
              </a:extLst>
            </p:cNvPr>
            <p:cNvSpPr/>
            <p:nvPr/>
          </p:nvSpPr>
          <p:spPr>
            <a:xfrm>
              <a:off x="4246339" y="3775467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E44CE767-EDC1-96EB-78B1-6FFD077DD173}"/>
                </a:ext>
              </a:extLst>
            </p:cNvPr>
            <p:cNvSpPr/>
            <p:nvPr/>
          </p:nvSpPr>
          <p:spPr>
            <a:xfrm>
              <a:off x="4278488" y="3640169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F858F0A1-AA39-E0C4-1747-6C60BCDB6F45}"/>
                </a:ext>
              </a:extLst>
            </p:cNvPr>
            <p:cNvSpPr/>
            <p:nvPr/>
          </p:nvSpPr>
          <p:spPr>
            <a:xfrm>
              <a:off x="4112233" y="3681734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E5E19202-3F78-FDA3-5F58-E4662C3804E0}"/>
                </a:ext>
              </a:extLst>
            </p:cNvPr>
            <p:cNvSpPr/>
            <p:nvPr/>
          </p:nvSpPr>
          <p:spPr>
            <a:xfrm>
              <a:off x="5253683" y="2980054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4A4C5A3-A702-13ED-FB62-D979BACC2B13}"/>
                </a:ext>
              </a:extLst>
            </p:cNvPr>
            <p:cNvSpPr/>
            <p:nvPr/>
          </p:nvSpPr>
          <p:spPr>
            <a:xfrm>
              <a:off x="5364521" y="2952344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19D96498-ADBA-9002-474F-C2553F3D17F3}"/>
                </a:ext>
              </a:extLst>
            </p:cNvPr>
            <p:cNvSpPr/>
            <p:nvPr/>
          </p:nvSpPr>
          <p:spPr>
            <a:xfrm>
              <a:off x="5281387" y="2827649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1CB5AC73-C2A9-F60F-495E-D39CCC1D8DE1}"/>
                </a:ext>
              </a:extLst>
            </p:cNvPr>
            <p:cNvSpPr/>
            <p:nvPr/>
          </p:nvSpPr>
          <p:spPr>
            <a:xfrm>
              <a:off x="5328315" y="3116811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25" name="TextBox 224">
              <a:extLst>
                <a:ext uri="{FF2B5EF4-FFF2-40B4-BE49-F238E27FC236}">
                  <a16:creationId xmlns:a16="http://schemas.microsoft.com/office/drawing/2014/main" id="{84F988CB-8138-10A7-032D-B8D357E61522}"/>
                </a:ext>
              </a:extLst>
            </p:cNvPr>
            <p:cNvSpPr txBox="1"/>
            <p:nvPr/>
          </p:nvSpPr>
          <p:spPr>
            <a:xfrm>
              <a:off x="5058802" y="4273944"/>
              <a:ext cx="6010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dirty="0"/>
                <a:t>F25</a:t>
              </a:r>
            </a:p>
          </p:txBody>
        </p:sp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6B2F02DA-224D-9811-855C-679F06A66BDD}"/>
                </a:ext>
              </a:extLst>
            </p:cNvPr>
            <p:cNvSpPr/>
            <p:nvPr/>
          </p:nvSpPr>
          <p:spPr>
            <a:xfrm>
              <a:off x="6495487" y="2584056"/>
              <a:ext cx="1823071" cy="168988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F887B296-AE85-195B-4472-3F13BA5660E9}"/>
                </a:ext>
              </a:extLst>
            </p:cNvPr>
            <p:cNvSpPr txBox="1"/>
            <p:nvPr/>
          </p:nvSpPr>
          <p:spPr>
            <a:xfrm rot="16200000">
              <a:off x="5457770" y="3154095"/>
              <a:ext cx="17061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Allele frequency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1D4AC88E-9711-632F-E016-61F4F25C5C08}"/>
                </a:ext>
              </a:extLst>
            </p:cNvPr>
            <p:cNvSpPr txBox="1"/>
            <p:nvPr/>
          </p:nvSpPr>
          <p:spPr>
            <a:xfrm>
              <a:off x="6714416" y="4273944"/>
              <a:ext cx="457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dirty="0"/>
                <a:t>F0</a:t>
              </a:r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2454625F-11FE-FA1D-87DD-1718FD80FDC8}"/>
                </a:ext>
              </a:extLst>
            </p:cNvPr>
            <p:cNvSpPr/>
            <p:nvPr/>
          </p:nvSpPr>
          <p:spPr>
            <a:xfrm>
              <a:off x="6854077" y="3487769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0212295C-8C47-9A42-B380-F63BCAF232E5}"/>
                </a:ext>
              </a:extLst>
            </p:cNvPr>
            <p:cNvSpPr/>
            <p:nvPr/>
          </p:nvSpPr>
          <p:spPr>
            <a:xfrm>
              <a:off x="6905053" y="3775467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163A96A8-620B-24CF-31CB-85BAAB6486DF}"/>
                </a:ext>
              </a:extLst>
            </p:cNvPr>
            <p:cNvSpPr/>
            <p:nvPr/>
          </p:nvSpPr>
          <p:spPr>
            <a:xfrm>
              <a:off x="6937202" y="3640169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FAAEF284-484D-0770-F507-33D4C114EEE1}"/>
                </a:ext>
              </a:extLst>
            </p:cNvPr>
            <p:cNvSpPr/>
            <p:nvPr/>
          </p:nvSpPr>
          <p:spPr>
            <a:xfrm>
              <a:off x="6770947" y="3681734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1DA91CC6-4F66-EF58-0951-A3BA92A397E5}"/>
                </a:ext>
              </a:extLst>
            </p:cNvPr>
            <p:cNvSpPr/>
            <p:nvPr/>
          </p:nvSpPr>
          <p:spPr>
            <a:xfrm>
              <a:off x="7841366" y="3288671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F12EF657-415C-F22C-B3E7-ED8FDF4B70FA}"/>
                </a:ext>
              </a:extLst>
            </p:cNvPr>
            <p:cNvSpPr/>
            <p:nvPr/>
          </p:nvSpPr>
          <p:spPr>
            <a:xfrm>
              <a:off x="8035244" y="3622051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20C5DA5D-4559-01D0-BD96-20780C213CA8}"/>
                </a:ext>
              </a:extLst>
            </p:cNvPr>
            <p:cNvSpPr/>
            <p:nvPr/>
          </p:nvSpPr>
          <p:spPr>
            <a:xfrm>
              <a:off x="7940101" y="2827649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36" name="Oval 235">
              <a:extLst>
                <a:ext uri="{FF2B5EF4-FFF2-40B4-BE49-F238E27FC236}">
                  <a16:creationId xmlns:a16="http://schemas.microsoft.com/office/drawing/2014/main" id="{8AE933D4-2963-FFAF-54B1-31DCB279B056}"/>
                </a:ext>
              </a:extLst>
            </p:cNvPr>
            <p:cNvSpPr/>
            <p:nvPr/>
          </p:nvSpPr>
          <p:spPr>
            <a:xfrm>
              <a:off x="7985877" y="3984662"/>
              <a:ext cx="98735" cy="9873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237" name="TextBox 236">
              <a:extLst>
                <a:ext uri="{FF2B5EF4-FFF2-40B4-BE49-F238E27FC236}">
                  <a16:creationId xmlns:a16="http://schemas.microsoft.com/office/drawing/2014/main" id="{AEE2EFCB-EFD2-5469-05D2-5CD3D3D30CB2}"/>
                </a:ext>
              </a:extLst>
            </p:cNvPr>
            <p:cNvSpPr txBox="1"/>
            <p:nvPr/>
          </p:nvSpPr>
          <p:spPr>
            <a:xfrm>
              <a:off x="7717516" y="4273944"/>
              <a:ext cx="6010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DE" dirty="0"/>
                <a:t>F25</a:t>
              </a:r>
            </a:p>
          </p:txBody>
        </p: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6D6FA94F-525F-2F87-4E78-C4C4150F4DC8}"/>
                </a:ext>
              </a:extLst>
            </p:cNvPr>
            <p:cNvSpPr txBox="1"/>
            <p:nvPr/>
          </p:nvSpPr>
          <p:spPr>
            <a:xfrm>
              <a:off x="7149071" y="2228966"/>
              <a:ext cx="607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Drift</a:t>
              </a:r>
            </a:p>
          </p:txBody>
        </p:sp>
        <p:sp>
          <p:nvSpPr>
            <p:cNvPr id="239" name="TextBox 238">
              <a:extLst>
                <a:ext uri="{FF2B5EF4-FFF2-40B4-BE49-F238E27FC236}">
                  <a16:creationId xmlns:a16="http://schemas.microsoft.com/office/drawing/2014/main" id="{11D47C6C-8364-2922-9A1C-814BE2103504}"/>
                </a:ext>
              </a:extLst>
            </p:cNvPr>
            <p:cNvSpPr txBox="1"/>
            <p:nvPr/>
          </p:nvSpPr>
          <p:spPr>
            <a:xfrm>
              <a:off x="4238962" y="2235133"/>
              <a:ext cx="10454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DE" dirty="0"/>
                <a:t>Selection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8158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DAED-5ED9-DE00-440E-0D3F958A1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82531-261E-F5F2-5AB5-5A684723B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Reference genomes are big</a:t>
            </a:r>
          </a:p>
          <a:p>
            <a:r>
              <a:rPr lang="en-US" dirty="0"/>
              <a:t>We have MANY reads to align</a:t>
            </a:r>
          </a:p>
          <a:p>
            <a:r>
              <a:rPr lang="en-US" dirty="0"/>
              <a:t>We don’t want exact matches</a:t>
            </a:r>
            <a:r>
              <a:rPr lang="en-US" dirty="0">
                <a:sym typeface="Wingdings" pitchFamily="2" charset="2"/>
              </a:rPr>
              <a:t> why?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436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7DAED-5ED9-DE00-440E-0D3F958A1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82531-261E-F5F2-5AB5-5A684723B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 approach: seed-and-extend</a:t>
            </a:r>
          </a:p>
          <a:p>
            <a:pPr lvl="1"/>
            <a:r>
              <a:rPr lang="en-US" dirty="0"/>
              <a:t>Take a subset of your sequence (k; usually ~19)</a:t>
            </a:r>
          </a:p>
          <a:p>
            <a:pPr lvl="1"/>
            <a:r>
              <a:rPr lang="en-US" dirty="0"/>
              <a:t>Find the match in the reference genome (seeding)</a:t>
            </a:r>
          </a:p>
          <a:p>
            <a:pPr lvl="1"/>
            <a:r>
              <a:rPr lang="en-US" dirty="0"/>
              <a:t>Try to extend these matches (extending)</a:t>
            </a:r>
          </a:p>
          <a:p>
            <a:pPr lvl="1"/>
            <a:r>
              <a:rPr lang="en-US" dirty="0"/>
              <a:t>You can alter k, shorter = more thorough but slower, longer = less thorough but slower.</a:t>
            </a:r>
          </a:p>
          <a:p>
            <a:r>
              <a:rPr lang="en-US" dirty="0"/>
              <a:t>bwa-mem</a:t>
            </a:r>
          </a:p>
          <a:p>
            <a:pPr lvl="1"/>
            <a:r>
              <a:rPr lang="en-US" dirty="0"/>
              <a:t>Burrows-Wheeler Alignment </a:t>
            </a:r>
            <a:r>
              <a:rPr lang="en-US" dirty="0">
                <a:sym typeface="Wingdings" pitchFamily="2" charset="2"/>
              </a:rPr>
              <a:t> a compression method</a:t>
            </a:r>
            <a:endParaRPr lang="en-US" dirty="0"/>
          </a:p>
          <a:p>
            <a:pPr lvl="1"/>
            <a:r>
              <a:rPr lang="en-US" dirty="0"/>
              <a:t>Maximal Exact Match</a:t>
            </a:r>
            <a:r>
              <a:rPr lang="en-US" dirty="0">
                <a:sym typeface="Wingdings" pitchFamily="2" charset="2"/>
              </a:rPr>
              <a:t> longest match that can’t be extended further</a:t>
            </a:r>
          </a:p>
          <a:p>
            <a:pPr lvl="1"/>
            <a:r>
              <a:rPr lang="en-US" dirty="0">
                <a:sym typeface="Wingdings" pitchFamily="2" charset="2"/>
              </a:rPr>
              <a:t>Most short read aligners use similar approaches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990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4BBEB-903F-EF1D-81F5-F4794E0F9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don’t have a genome?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63E47-9F24-38A8-9426-8E8ECD4C7B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Option 1: </a:t>
            </a:r>
            <a:r>
              <a:rPr lang="en-US" dirty="0" err="1"/>
              <a:t>Denovo</a:t>
            </a:r>
            <a:r>
              <a:rPr lang="en-US" dirty="0"/>
              <a:t> assembly</a:t>
            </a:r>
          </a:p>
          <a:p>
            <a:pPr lvl="1"/>
            <a:r>
              <a:rPr lang="en-US" dirty="0"/>
              <a:t>Best option</a:t>
            </a:r>
          </a:p>
          <a:p>
            <a:pPr lvl="1"/>
            <a:r>
              <a:rPr lang="en-US" dirty="0"/>
              <a:t>Challenging:</a:t>
            </a:r>
          </a:p>
          <a:p>
            <a:pPr lvl="2"/>
            <a:r>
              <a:rPr lang="en-US" dirty="0"/>
              <a:t>Genomes are big</a:t>
            </a:r>
          </a:p>
          <a:p>
            <a:pPr lvl="3"/>
            <a:r>
              <a:rPr lang="en-US" dirty="0"/>
              <a:t>Repetitive</a:t>
            </a:r>
          </a:p>
          <a:p>
            <a:pPr lvl="3"/>
            <a:r>
              <a:rPr lang="en-US" dirty="0"/>
              <a:t>Inversions</a:t>
            </a:r>
          </a:p>
          <a:p>
            <a:pPr lvl="3"/>
            <a:r>
              <a:rPr lang="en-US" dirty="0" err="1"/>
              <a:t>Etc</a:t>
            </a:r>
            <a:endParaRPr lang="en-US" dirty="0"/>
          </a:p>
          <a:p>
            <a:pPr lvl="1"/>
            <a:r>
              <a:rPr lang="en-US" dirty="0"/>
              <a:t>Long reads address these issues</a:t>
            </a:r>
          </a:p>
          <a:p>
            <a:pPr lvl="1"/>
            <a:r>
              <a:rPr lang="en-US" dirty="0"/>
              <a:t>Can also link scaffolds with other methods:</a:t>
            </a:r>
          </a:p>
          <a:p>
            <a:pPr lvl="2"/>
            <a:r>
              <a:rPr lang="en-US" dirty="0"/>
              <a:t>Hi-C, optical mapping, </a:t>
            </a:r>
            <a:r>
              <a:rPr lang="en-US" dirty="0" err="1"/>
              <a:t>HiRise</a:t>
            </a:r>
            <a:r>
              <a:rPr lang="en-US" dirty="0"/>
              <a:t>, etc.</a:t>
            </a:r>
          </a:p>
          <a:p>
            <a:endParaRPr lang="en-US" dirty="0"/>
          </a:p>
          <a:p>
            <a:r>
              <a:rPr lang="en-US" dirty="0"/>
              <a:t>Option 2: Reduced representation</a:t>
            </a:r>
          </a:p>
          <a:p>
            <a:pPr lvl="1"/>
            <a:r>
              <a:rPr lang="en-US" dirty="0"/>
              <a:t>Most commonly RAD-seq</a:t>
            </a:r>
          </a:p>
          <a:p>
            <a:pPr lvl="1"/>
            <a:r>
              <a:rPr lang="en-US" dirty="0"/>
              <a:t>Pseudo reference genome of sorts</a:t>
            </a:r>
          </a:p>
          <a:p>
            <a:pPr lvl="1"/>
            <a:r>
              <a:rPr lang="en-US" dirty="0"/>
              <a:t>Stacks, </a:t>
            </a:r>
            <a:r>
              <a:rPr lang="en-US" dirty="0" err="1"/>
              <a:t>ipyrad</a:t>
            </a:r>
            <a:r>
              <a:rPr lang="en-US" dirty="0"/>
              <a:t>, </a:t>
            </a:r>
            <a:r>
              <a:rPr lang="en-US" dirty="0" err="1"/>
              <a:t>ddocent</a:t>
            </a:r>
            <a:r>
              <a:rPr lang="en-US" dirty="0"/>
              <a:t>, others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F12DBC-9F38-976B-1C09-259EF3F73061}"/>
              </a:ext>
            </a:extLst>
          </p:cNvPr>
          <p:cNvSpPr txBox="1"/>
          <p:nvPr/>
        </p:nvSpPr>
        <p:spPr>
          <a:xfrm>
            <a:off x="6196448" y="6387558"/>
            <a:ext cx="59955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By </a:t>
            </a:r>
            <a:r>
              <a:rPr lang="en-US" sz="1100" dirty="0" err="1"/>
              <a:t>Luongdl</a:t>
            </a:r>
            <a:r>
              <a:rPr lang="en-US" sz="1100" dirty="0"/>
              <a:t> - Own work, CC BY-SA 3.0, https://</a:t>
            </a:r>
            <a:r>
              <a:rPr lang="en-US" sz="1100" dirty="0" err="1"/>
              <a:t>commons.wikimedia.org</a:t>
            </a:r>
            <a:r>
              <a:rPr lang="en-US" sz="1100" dirty="0"/>
              <a:t>/w/</a:t>
            </a:r>
            <a:r>
              <a:rPr lang="en-US" sz="1100" dirty="0" err="1"/>
              <a:t>index.php?curid</a:t>
            </a:r>
            <a:r>
              <a:rPr lang="en-US" sz="1100" dirty="0"/>
              <a:t>=32630571</a:t>
            </a:r>
          </a:p>
        </p:txBody>
      </p:sp>
      <p:pic>
        <p:nvPicPr>
          <p:cNvPr id="3074" name="Picture 2" descr="undefined">
            <a:extLst>
              <a:ext uri="{FF2B5EF4-FFF2-40B4-BE49-F238E27FC236}">
                <a16:creationId xmlns:a16="http://schemas.microsoft.com/office/drawing/2014/main" id="{69C8967F-05DB-E6B8-E4B1-3197C1B515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31"/>
          <a:stretch/>
        </p:blipFill>
        <p:spPr bwMode="auto">
          <a:xfrm>
            <a:off x="5860895" y="1462088"/>
            <a:ext cx="5485050" cy="1409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8E221C-400C-7B29-1A26-B090C8F99AC0}"/>
              </a:ext>
            </a:extLst>
          </p:cNvPr>
          <p:cNvSpPr txBox="1"/>
          <p:nvPr/>
        </p:nvSpPr>
        <p:spPr>
          <a:xfrm>
            <a:off x="6892120" y="3429000"/>
            <a:ext cx="42750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Repeat regions:</a:t>
            </a:r>
          </a:p>
          <a:p>
            <a:endParaRPr lang="en-US" dirty="0"/>
          </a:p>
          <a:p>
            <a:r>
              <a:rPr lang="en-US" dirty="0"/>
              <a:t>AACCAACCAACCAACCAACCAACCAACCAACC</a:t>
            </a:r>
          </a:p>
        </p:txBody>
      </p:sp>
    </p:spTree>
    <p:extLst>
      <p:ext uri="{BB962C8B-B14F-4D97-AF65-F5344CB8AC3E}">
        <p14:creationId xmlns:p14="http://schemas.microsoft.com/office/powerpoint/2010/main" val="1182177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E6F3A-2506-62F2-14D2-FB292B0D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0411F-A80C-33EC-51F0-C68672B0C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990" y="1672683"/>
            <a:ext cx="6810732" cy="4504280"/>
          </a:xfrm>
        </p:spPr>
        <p:txBody>
          <a:bodyPr/>
          <a:lstStyle/>
          <a:p>
            <a:r>
              <a:rPr lang="en-US" dirty="0"/>
              <a:t>Most popular method, good for within species comparisons</a:t>
            </a:r>
          </a:p>
          <a:p>
            <a:r>
              <a:rPr lang="en-US" dirty="0"/>
              <a:t>Clustering by similarity:</a:t>
            </a:r>
          </a:p>
          <a:p>
            <a:pPr lvl="1"/>
            <a:r>
              <a:rPr lang="en-US" dirty="0"/>
              <a:t>Allow for genetic variation</a:t>
            </a:r>
          </a:p>
          <a:p>
            <a:pPr lvl="1"/>
            <a:r>
              <a:rPr lang="en-US" dirty="0"/>
              <a:t>But not merge different genomic regions</a:t>
            </a:r>
          </a:p>
          <a:p>
            <a:r>
              <a:rPr lang="en-US" dirty="0"/>
              <a:t>Harder than it seems…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F8F883B-4310-B8F8-5761-CC1A4B9EAD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2802" y="2364686"/>
            <a:ext cx="4437797" cy="949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tacks: Stacks: Parameter Tutorial">
            <a:extLst>
              <a:ext uri="{FF2B5EF4-FFF2-40B4-BE49-F238E27FC236}">
                <a16:creationId xmlns:a16="http://schemas.microsoft.com/office/drawing/2014/main" id="{685E95C6-FA69-4136-D207-FCB06B3651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126"/>
          <a:stretch/>
        </p:blipFill>
        <p:spPr bwMode="auto">
          <a:xfrm>
            <a:off x="6659393" y="793253"/>
            <a:ext cx="5164617" cy="1173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Stacks: Stacks: Parameter Tutorial">
            <a:extLst>
              <a:ext uri="{FF2B5EF4-FFF2-40B4-BE49-F238E27FC236}">
                <a16:creationId xmlns:a16="http://schemas.microsoft.com/office/drawing/2014/main" id="{10FFF8A4-653D-7943-CEC3-669D07FB3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88"/>
          <a:stretch/>
        </p:blipFill>
        <p:spPr bwMode="auto">
          <a:xfrm>
            <a:off x="6659391" y="3507901"/>
            <a:ext cx="5164617" cy="1577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6AF16B-11ED-2358-90BD-B48D661A5950}"/>
              </a:ext>
            </a:extLst>
          </p:cNvPr>
          <p:cNvSpPr txBox="1"/>
          <p:nvPr/>
        </p:nvSpPr>
        <p:spPr>
          <a:xfrm>
            <a:off x="8245230" y="6472125"/>
            <a:ext cx="38329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catchenlab.life.illinois.edu</a:t>
            </a:r>
            <a:r>
              <a:rPr lang="en-US" sz="1400" dirty="0"/>
              <a:t>/stacks/manual/</a:t>
            </a:r>
          </a:p>
        </p:txBody>
      </p:sp>
    </p:spTree>
    <p:extLst>
      <p:ext uri="{BB962C8B-B14F-4D97-AF65-F5344CB8AC3E}">
        <p14:creationId xmlns:p14="http://schemas.microsoft.com/office/powerpoint/2010/main" val="2595449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98F55-19B1-EFC2-C30D-6C624100F2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Lecture: </a:t>
            </a:r>
            <a:br>
              <a:rPr lang="en-US" dirty="0"/>
            </a:br>
            <a:r>
              <a:rPr lang="en-US" dirty="0"/>
              <a:t>Variant calling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6B33C-909D-5FBD-6F82-D23973828B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554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82A3F-7477-647E-49B0-01154CEFF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28" y="136525"/>
            <a:ext cx="11162371" cy="1325563"/>
          </a:xfrm>
        </p:spPr>
        <p:txBody>
          <a:bodyPr/>
          <a:lstStyle/>
          <a:p>
            <a:r>
              <a:rPr lang="en-US" dirty="0"/>
              <a:t>Challenge: What is genetic variation, what is an error?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6A880-ADF6-F637-F7D1-AAF11F32A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some possible examples of sequences</a:t>
            </a:r>
          </a:p>
          <a:p>
            <a:r>
              <a:rPr lang="en-US" dirty="0"/>
              <a:t>Flipping a coin</a:t>
            </a:r>
          </a:p>
        </p:txBody>
      </p:sp>
    </p:spTree>
    <p:extLst>
      <p:ext uri="{BB962C8B-B14F-4D97-AF65-F5344CB8AC3E}">
        <p14:creationId xmlns:p14="http://schemas.microsoft.com/office/powerpoint/2010/main" val="3278247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36332</TotalTime>
  <Words>759</Words>
  <Application>Microsoft Macintosh PowerPoint</Application>
  <PresentationFormat>Widescreen</PresentationFormat>
  <Paragraphs>200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Helvetica</vt:lpstr>
      <vt:lpstr>Office Theme</vt:lpstr>
      <vt:lpstr>Short lectures</vt:lpstr>
      <vt:lpstr>Short Lecture: Alignment, reference genomes, denovo assemblies, stacks</vt:lpstr>
      <vt:lpstr>PowerPoint Presentation</vt:lpstr>
      <vt:lpstr>PowerPoint Presentation</vt:lpstr>
      <vt:lpstr>PowerPoint Presentation</vt:lpstr>
      <vt:lpstr>What if I don’t have a genome?</vt:lpstr>
      <vt:lpstr>Stacks</vt:lpstr>
      <vt:lpstr>Short Lecture:  Variant calling</vt:lpstr>
      <vt:lpstr>Challenge: What is genetic variation, what is an error?</vt:lpstr>
      <vt:lpstr>PowerPoint Presentation</vt:lpstr>
      <vt:lpstr>  Short Lecture:  Mapping results, PCR duplicates Properly paired multi-mapping</vt:lpstr>
      <vt:lpstr>Short Lecture: Population Structure</vt:lpstr>
      <vt:lpstr>Alignment, reference genomes, and denovo assemblies</vt:lpstr>
      <vt:lpstr>Short Lecture: Selection Scans</vt:lpstr>
      <vt:lpstr>Detecting selection in genomic data</vt:lpstr>
      <vt:lpstr>PowerPoint Presentation</vt:lpstr>
      <vt:lpstr>PowerPoint Presentation</vt:lpstr>
      <vt:lpstr>PowerPoint Presentation</vt:lpstr>
      <vt:lpstr>Detecting outlier regions</vt:lpstr>
      <vt:lpstr>Detecting outlier regions</vt:lpstr>
      <vt:lpstr>Detecting outlier regions</vt:lpstr>
      <vt:lpstr>Detecting outlier regions</vt:lpstr>
      <vt:lpstr>PowerPoint Presentation</vt:lpstr>
      <vt:lpstr>Gene environment associations</vt:lpstr>
      <vt:lpstr>PowerPoint Presentation</vt:lpstr>
      <vt:lpstr>Detecting selection in genomic data</vt:lpstr>
      <vt:lpstr>PowerPoint Presentation</vt:lpstr>
      <vt:lpstr>PowerPoint Presentation</vt:lpstr>
      <vt:lpstr>PowerPoint Presentation</vt:lpstr>
      <vt:lpstr>Experimental evolution/Evolve and resequence</vt:lpstr>
      <vt:lpstr>Experimental evolution/Evolve and resequence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 lectures</dc:title>
  <dc:creator>Reid Brennan</dc:creator>
  <cp:lastModifiedBy>Reid Brennan</cp:lastModifiedBy>
  <cp:revision>36</cp:revision>
  <dcterms:created xsi:type="dcterms:W3CDTF">2023-03-17T08:38:03Z</dcterms:created>
  <dcterms:modified xsi:type="dcterms:W3CDTF">2023-04-30T15:14:09Z</dcterms:modified>
</cp:coreProperties>
</file>

<file path=docProps/thumbnail.jpeg>
</file>